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handoutMasterIdLst>
    <p:handoutMasterId r:id="rId32"/>
  </p:handoutMasterIdLst>
  <p:sldIdLst>
    <p:sldId id="256" r:id="rId2"/>
    <p:sldId id="257" r:id="rId3"/>
    <p:sldId id="296" r:id="rId4"/>
    <p:sldId id="275" r:id="rId5"/>
    <p:sldId id="262" r:id="rId6"/>
    <p:sldId id="280" r:id="rId7"/>
    <p:sldId id="272" r:id="rId8"/>
    <p:sldId id="281" r:id="rId9"/>
    <p:sldId id="273" r:id="rId10"/>
    <p:sldId id="274" r:id="rId11"/>
    <p:sldId id="277" r:id="rId12"/>
    <p:sldId id="282" r:id="rId13"/>
    <p:sldId id="283" r:id="rId14"/>
    <p:sldId id="284" r:id="rId15"/>
    <p:sldId id="285" r:id="rId16"/>
    <p:sldId id="286" r:id="rId17"/>
    <p:sldId id="276" r:id="rId18"/>
    <p:sldId id="288" r:id="rId19"/>
    <p:sldId id="287" r:id="rId20"/>
    <p:sldId id="289" r:id="rId21"/>
    <p:sldId id="290" r:id="rId22"/>
    <p:sldId id="291" r:id="rId23"/>
    <p:sldId id="292" r:id="rId24"/>
    <p:sldId id="293" r:id="rId25"/>
    <p:sldId id="294" r:id="rId26"/>
    <p:sldId id="295" r:id="rId27"/>
    <p:sldId id="299" r:id="rId28"/>
    <p:sldId id="298" r:id="rId29"/>
    <p:sldId id="279" r:id="rId30"/>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A7C4"/>
    <a:srgbClr val="FF6699"/>
    <a:srgbClr val="2DC794"/>
    <a:srgbClr val="EECD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48506-B9C3-4BFD-92EA-1C9D81E5DB83}" v="781" dt="2024-11-04T22:47:02.933"/>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56574" autoAdjust="0"/>
  </p:normalViewPr>
  <p:slideViewPr>
    <p:cSldViewPr>
      <p:cViewPr varScale="1">
        <p:scale>
          <a:sx n="87" d="100"/>
          <a:sy n="87" d="100"/>
        </p:scale>
        <p:origin x="2838" y="96"/>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ia Ponce" userId="57a841e3-2b89-4a87-87c6-7df3eec0a2dd" providerId="ADAL" clId="{94477B13-66C3-4D8F-AC65-D264B6AFCADE}"/>
    <pc:docChg chg="undo redo custSel addSld delSld modSld sldOrd modMainMaster">
      <pc:chgData name="Olivia Ponce" userId="57a841e3-2b89-4a87-87c6-7df3eec0a2dd" providerId="ADAL" clId="{94477B13-66C3-4D8F-AC65-D264B6AFCADE}" dt="2024-10-03T17:54:43.639" v="8498" actId="1036"/>
      <pc:docMkLst>
        <pc:docMk/>
      </pc:docMkLst>
      <pc:sldChg chg="addSp delSp modSp mod setBg">
        <pc:chgData name="Olivia Ponce" userId="57a841e3-2b89-4a87-87c6-7df3eec0a2dd" providerId="ADAL" clId="{94477B13-66C3-4D8F-AC65-D264B6AFCADE}" dt="2024-10-03T17:25:01.440" v="4328" actId="20577"/>
        <pc:sldMkLst>
          <pc:docMk/>
          <pc:sldMk cId="1920111014" sldId="256"/>
        </pc:sldMkLst>
        <pc:spChg chg="mod">
          <ac:chgData name="Olivia Ponce" userId="57a841e3-2b89-4a87-87c6-7df3eec0a2dd" providerId="ADAL" clId="{94477B13-66C3-4D8F-AC65-D264B6AFCADE}" dt="2024-10-03T17:25:01.440" v="4328" actId="20577"/>
          <ac:spMkLst>
            <pc:docMk/>
            <pc:sldMk cId="1920111014" sldId="256"/>
            <ac:spMk id="2" creationId="{00000000-0000-0000-0000-000000000000}"/>
          </ac:spMkLst>
        </pc:spChg>
        <pc:spChg chg="mod">
          <ac:chgData name="Olivia Ponce" userId="57a841e3-2b89-4a87-87c6-7df3eec0a2dd" providerId="ADAL" clId="{94477B13-66C3-4D8F-AC65-D264B6AFCADE}" dt="2024-09-25T16:56:23.660" v="488" actId="20577"/>
          <ac:spMkLst>
            <pc:docMk/>
            <pc:sldMk cId="1920111014" sldId="256"/>
            <ac:spMk id="3" creationId="{00000000-0000-0000-0000-000000000000}"/>
          </ac:spMkLst>
        </pc:spChg>
        <pc:spChg chg="add">
          <ac:chgData name="Olivia Ponce" userId="57a841e3-2b89-4a87-87c6-7df3eec0a2dd" providerId="ADAL" clId="{94477B13-66C3-4D8F-AC65-D264B6AFCADE}" dt="2024-09-25T15:58:13.070" v="469" actId="26606"/>
          <ac:spMkLst>
            <pc:docMk/>
            <pc:sldMk cId="1920111014" sldId="256"/>
            <ac:spMk id="9" creationId="{5E8412B9-4498-4BDF-AA20-B5934412F463}"/>
          </ac:spMkLst>
        </pc:spChg>
        <pc:picChg chg="add mod">
          <ac:chgData name="Olivia Ponce" userId="57a841e3-2b89-4a87-87c6-7df3eec0a2dd" providerId="ADAL" clId="{94477B13-66C3-4D8F-AC65-D264B6AFCADE}" dt="2024-09-25T15:58:13.070" v="469" actId="26606"/>
          <ac:picMkLst>
            <pc:docMk/>
            <pc:sldMk cId="1920111014" sldId="256"/>
            <ac:picMk id="4" creationId="{F5CE5FF2-26E9-4519-8859-A91261FC74F4}"/>
          </ac:picMkLst>
        </pc:picChg>
        <pc:picChg chg="add del mod">
          <ac:chgData name="Olivia Ponce" userId="57a841e3-2b89-4a87-87c6-7df3eec0a2dd" providerId="ADAL" clId="{94477B13-66C3-4D8F-AC65-D264B6AFCADE}" dt="2024-09-25T15:25:32.516" v="465" actId="478"/>
          <ac:picMkLst>
            <pc:docMk/>
            <pc:sldMk cId="1920111014" sldId="256"/>
            <ac:picMk id="1026" creationId="{63982C55-A252-A46F-F7F9-FEE1EB252479}"/>
          </ac:picMkLst>
        </pc:picChg>
        <pc:cxnChg chg="add">
          <ac:chgData name="Olivia Ponce" userId="57a841e3-2b89-4a87-87c6-7df3eec0a2dd" providerId="ADAL" clId="{94477B13-66C3-4D8F-AC65-D264B6AFCADE}" dt="2024-09-25T15:58:13.070" v="469" actId="26606"/>
          <ac:cxnSpMkLst>
            <pc:docMk/>
            <pc:sldMk cId="1920111014" sldId="256"/>
            <ac:cxnSpMk id="11" creationId="{EF8010B4-3D5B-43B9-B1FD-B3712BB8FD6D}"/>
          </ac:cxnSpMkLst>
        </pc:cxnChg>
      </pc:sldChg>
      <pc:sldChg chg="addSp delSp modSp mod modClrScheme chgLayout modNotesTx">
        <pc:chgData name="Olivia Ponce" userId="57a841e3-2b89-4a87-87c6-7df3eec0a2dd" providerId="ADAL" clId="{94477B13-66C3-4D8F-AC65-D264B6AFCADE}" dt="2024-10-03T17:54:43.639" v="8498" actId="1036"/>
        <pc:sldMkLst>
          <pc:docMk/>
          <pc:sldMk cId="2128536031" sldId="257"/>
        </pc:sldMkLst>
        <pc:spChg chg="add mod ord">
          <ac:chgData name="Olivia Ponce" userId="57a841e3-2b89-4a87-87c6-7df3eec0a2dd" providerId="ADAL" clId="{94477B13-66C3-4D8F-AC65-D264B6AFCADE}" dt="2024-10-03T17:54:43.639" v="8498" actId="1036"/>
          <ac:spMkLst>
            <pc:docMk/>
            <pc:sldMk cId="2128536031" sldId="257"/>
            <ac:spMk id="2" creationId="{4BF80BCB-BA66-8D1C-214C-F2BF28553617}"/>
          </ac:spMkLst>
        </pc:spChg>
        <pc:spChg chg="add del mod">
          <ac:chgData name="Olivia Ponce" userId="57a841e3-2b89-4a87-87c6-7df3eec0a2dd" providerId="ADAL" clId="{94477B13-66C3-4D8F-AC65-D264B6AFCADE}" dt="2024-10-03T17:23:29.548" v="4157"/>
          <ac:spMkLst>
            <pc:docMk/>
            <pc:sldMk cId="2128536031" sldId="257"/>
            <ac:spMk id="4" creationId="{6A602F48-E26A-CD2C-F78C-ECBFBEC15FC8}"/>
          </ac:spMkLst>
        </pc:spChg>
        <pc:spChg chg="mod ord">
          <ac:chgData name="Olivia Ponce" userId="57a841e3-2b89-4a87-87c6-7df3eec0a2dd" providerId="ADAL" clId="{94477B13-66C3-4D8F-AC65-D264B6AFCADE}" dt="2024-10-03T17:54:13.924" v="8490" actId="1076"/>
          <ac:spMkLst>
            <pc:docMk/>
            <pc:sldMk cId="2128536031" sldId="257"/>
            <ac:spMk id="13" creationId="{00000000-0000-0000-0000-000000000000}"/>
          </ac:spMkLst>
        </pc:spChg>
        <pc:spChg chg="del mod ord">
          <ac:chgData name="Olivia Ponce" userId="57a841e3-2b89-4a87-87c6-7df3eec0a2dd" providerId="ADAL" clId="{94477B13-66C3-4D8F-AC65-D264B6AFCADE}" dt="2024-10-03T17:22:13.375" v="4137" actId="478"/>
          <ac:spMkLst>
            <pc:docMk/>
            <pc:sldMk cId="2128536031" sldId="257"/>
            <ac:spMk id="14" creationId="{00000000-0000-0000-0000-000000000000}"/>
          </ac:spMkLst>
        </pc:spChg>
      </pc:sldChg>
      <pc:sldChg chg="modSp del">
        <pc:chgData name="Olivia Ponce" userId="57a841e3-2b89-4a87-87c6-7df3eec0a2dd" providerId="ADAL" clId="{94477B13-66C3-4D8F-AC65-D264B6AFCADE}" dt="2024-09-25T18:32:05.285" v="549" actId="47"/>
        <pc:sldMkLst>
          <pc:docMk/>
          <pc:sldMk cId="3847750985" sldId="258"/>
        </pc:sldMkLst>
        <pc:spChg chg="mod">
          <ac:chgData name="Olivia Ponce" userId="57a841e3-2b89-4a87-87c6-7df3eec0a2dd" providerId="ADAL" clId="{94477B13-66C3-4D8F-AC65-D264B6AFCADE}" dt="2024-09-25T15:25:27.565" v="461"/>
          <ac:spMkLst>
            <pc:docMk/>
            <pc:sldMk cId="3847750985" sldId="258"/>
            <ac:spMk id="2" creationId="{00000000-0000-0000-0000-000000000000}"/>
          </ac:spMkLst>
        </pc:spChg>
        <pc:spChg chg="mod">
          <ac:chgData name="Olivia Ponce" userId="57a841e3-2b89-4a87-87c6-7df3eec0a2dd" providerId="ADAL" clId="{94477B13-66C3-4D8F-AC65-D264B6AFCADE}" dt="2024-09-25T15:25:27.565" v="461"/>
          <ac:spMkLst>
            <pc:docMk/>
            <pc:sldMk cId="3847750985" sldId="258"/>
            <ac:spMk id="3" creationId="{00000000-0000-0000-0000-000000000000}"/>
          </ac:spMkLst>
        </pc:spChg>
      </pc:sldChg>
      <pc:sldChg chg="modSp del">
        <pc:chgData name="Olivia Ponce" userId="57a841e3-2b89-4a87-87c6-7df3eec0a2dd" providerId="ADAL" clId="{94477B13-66C3-4D8F-AC65-D264B6AFCADE}" dt="2024-09-25T18:32:04.882" v="548" actId="47"/>
        <pc:sldMkLst>
          <pc:docMk/>
          <pc:sldMk cId="4135151317" sldId="260"/>
        </pc:sldMkLst>
        <pc:spChg chg="mod">
          <ac:chgData name="Olivia Ponce" userId="57a841e3-2b89-4a87-87c6-7df3eec0a2dd" providerId="ADAL" clId="{94477B13-66C3-4D8F-AC65-D264B6AFCADE}" dt="2024-09-25T15:25:27.565" v="461"/>
          <ac:spMkLst>
            <pc:docMk/>
            <pc:sldMk cId="4135151317" sldId="260"/>
            <ac:spMk id="2" creationId="{00000000-0000-0000-0000-000000000000}"/>
          </ac:spMkLst>
        </pc:spChg>
        <pc:spChg chg="mod">
          <ac:chgData name="Olivia Ponce" userId="57a841e3-2b89-4a87-87c6-7df3eec0a2dd" providerId="ADAL" clId="{94477B13-66C3-4D8F-AC65-D264B6AFCADE}" dt="2024-09-25T15:25:27.565" v="461"/>
          <ac:spMkLst>
            <pc:docMk/>
            <pc:sldMk cId="4135151317" sldId="260"/>
            <ac:spMk id="3" creationId="{00000000-0000-0000-0000-000000000000}"/>
          </ac:spMkLst>
        </pc:spChg>
        <pc:spChg chg="mod">
          <ac:chgData name="Olivia Ponce" userId="57a841e3-2b89-4a87-87c6-7df3eec0a2dd" providerId="ADAL" clId="{94477B13-66C3-4D8F-AC65-D264B6AFCADE}" dt="2024-09-25T15:25:27.565" v="461"/>
          <ac:spMkLst>
            <pc:docMk/>
            <pc:sldMk cId="4135151317" sldId="260"/>
            <ac:spMk id="4" creationId="{00000000-0000-0000-0000-000000000000}"/>
          </ac:spMkLst>
        </pc:spChg>
        <pc:spChg chg="mod">
          <ac:chgData name="Olivia Ponce" userId="57a841e3-2b89-4a87-87c6-7df3eec0a2dd" providerId="ADAL" clId="{94477B13-66C3-4D8F-AC65-D264B6AFCADE}" dt="2024-09-25T15:25:27.565" v="461"/>
          <ac:spMkLst>
            <pc:docMk/>
            <pc:sldMk cId="4135151317" sldId="260"/>
            <ac:spMk id="5" creationId="{00000000-0000-0000-0000-000000000000}"/>
          </ac:spMkLst>
        </pc:spChg>
        <pc:spChg chg="mod">
          <ac:chgData name="Olivia Ponce" userId="57a841e3-2b89-4a87-87c6-7df3eec0a2dd" providerId="ADAL" clId="{94477B13-66C3-4D8F-AC65-D264B6AFCADE}" dt="2024-09-25T15:25:27.565" v="461"/>
          <ac:spMkLst>
            <pc:docMk/>
            <pc:sldMk cId="4135151317" sldId="260"/>
            <ac:spMk id="6" creationId="{00000000-0000-0000-0000-000000000000}"/>
          </ac:spMkLst>
        </pc:spChg>
      </pc:sldChg>
      <pc:sldChg chg="modSp del">
        <pc:chgData name="Olivia Ponce" userId="57a841e3-2b89-4a87-87c6-7df3eec0a2dd" providerId="ADAL" clId="{94477B13-66C3-4D8F-AC65-D264B6AFCADE}" dt="2024-09-25T18:32:04.523" v="547" actId="47"/>
        <pc:sldMkLst>
          <pc:docMk/>
          <pc:sldMk cId="2215894925" sldId="261"/>
        </pc:sldMkLst>
        <pc:spChg chg="mod">
          <ac:chgData name="Olivia Ponce" userId="57a841e3-2b89-4a87-87c6-7df3eec0a2dd" providerId="ADAL" clId="{94477B13-66C3-4D8F-AC65-D264B6AFCADE}" dt="2024-09-25T15:25:27.565" v="461"/>
          <ac:spMkLst>
            <pc:docMk/>
            <pc:sldMk cId="2215894925" sldId="261"/>
            <ac:spMk id="2" creationId="{00000000-0000-0000-0000-000000000000}"/>
          </ac:spMkLst>
        </pc:spChg>
      </pc:sldChg>
      <pc:sldChg chg="addSp delSp modSp mod ord setBg">
        <pc:chgData name="Olivia Ponce" userId="57a841e3-2b89-4a87-87c6-7df3eec0a2dd" providerId="ADAL" clId="{94477B13-66C3-4D8F-AC65-D264B6AFCADE}" dt="2024-09-25T17:00:23.595" v="496" actId="26606"/>
        <pc:sldMkLst>
          <pc:docMk/>
          <pc:sldMk cId="465021443" sldId="262"/>
        </pc:sldMkLst>
        <pc:spChg chg="add del">
          <ac:chgData name="Olivia Ponce" userId="57a841e3-2b89-4a87-87c6-7df3eec0a2dd" providerId="ADAL" clId="{94477B13-66C3-4D8F-AC65-D264B6AFCADE}" dt="2024-09-25T17:00:21.751" v="495" actId="26606"/>
          <ac:spMkLst>
            <pc:docMk/>
            <pc:sldMk cId="465021443" sldId="262"/>
            <ac:spMk id="1031" creationId="{C863635B-6532-470F-BD5C-CF4DB5FDEE2E}"/>
          </ac:spMkLst>
        </pc:spChg>
        <pc:spChg chg="add del">
          <ac:chgData name="Olivia Ponce" userId="57a841e3-2b89-4a87-87c6-7df3eec0a2dd" providerId="ADAL" clId="{94477B13-66C3-4D8F-AC65-D264B6AFCADE}" dt="2024-09-25T17:00:21.751" v="495" actId="26606"/>
          <ac:spMkLst>
            <pc:docMk/>
            <pc:sldMk cId="465021443" sldId="262"/>
            <ac:spMk id="1033" creationId="{15FB804C-3CFB-42D1-A7D2-AC6F382D03CC}"/>
          </ac:spMkLst>
        </pc:spChg>
        <pc:spChg chg="add del">
          <ac:chgData name="Olivia Ponce" userId="57a841e3-2b89-4a87-87c6-7df3eec0a2dd" providerId="ADAL" clId="{94477B13-66C3-4D8F-AC65-D264B6AFCADE}" dt="2024-09-25T17:00:21.751" v="495" actId="26606"/>
          <ac:spMkLst>
            <pc:docMk/>
            <pc:sldMk cId="465021443" sldId="262"/>
            <ac:spMk id="1035" creationId="{22A56FF0-72C9-4F01-8EBB-EEA8D0129C02}"/>
          </ac:spMkLst>
        </pc:spChg>
        <pc:picChg chg="add mod">
          <ac:chgData name="Olivia Ponce" userId="57a841e3-2b89-4a87-87c6-7df3eec0a2dd" providerId="ADAL" clId="{94477B13-66C3-4D8F-AC65-D264B6AFCADE}" dt="2024-09-25T17:00:23.595" v="496" actId="26606"/>
          <ac:picMkLst>
            <pc:docMk/>
            <pc:sldMk cId="465021443" sldId="262"/>
            <ac:picMk id="1026" creationId="{49CB1A59-9310-F065-AD94-B8EB5CDD08BC}"/>
          </ac:picMkLst>
        </pc:picChg>
      </pc:sldChg>
      <pc:sldChg chg="modSp del">
        <pc:chgData name="Olivia Ponce" userId="57a841e3-2b89-4a87-87c6-7df3eec0a2dd" providerId="ADAL" clId="{94477B13-66C3-4D8F-AC65-D264B6AFCADE}" dt="2024-09-25T18:32:04.141" v="546" actId="47"/>
        <pc:sldMkLst>
          <pc:docMk/>
          <pc:sldMk cId="1797304117" sldId="263"/>
        </pc:sldMkLst>
        <pc:spChg chg="mod">
          <ac:chgData name="Olivia Ponce" userId="57a841e3-2b89-4a87-87c6-7df3eec0a2dd" providerId="ADAL" clId="{94477B13-66C3-4D8F-AC65-D264B6AFCADE}" dt="2024-09-25T15:25:27.565" v="461"/>
          <ac:spMkLst>
            <pc:docMk/>
            <pc:sldMk cId="1797304117" sldId="263"/>
            <ac:spMk id="2" creationId="{00000000-0000-0000-0000-000000000000}"/>
          </ac:spMkLst>
        </pc:spChg>
        <pc:spChg chg="mod">
          <ac:chgData name="Olivia Ponce" userId="57a841e3-2b89-4a87-87c6-7df3eec0a2dd" providerId="ADAL" clId="{94477B13-66C3-4D8F-AC65-D264B6AFCADE}" dt="2024-09-25T15:25:27.565" v="461"/>
          <ac:spMkLst>
            <pc:docMk/>
            <pc:sldMk cId="1797304117" sldId="263"/>
            <ac:spMk id="4" creationId="{00000000-0000-0000-0000-000000000000}"/>
          </ac:spMkLst>
        </pc:spChg>
        <pc:spChg chg="mod">
          <ac:chgData name="Olivia Ponce" userId="57a841e3-2b89-4a87-87c6-7df3eec0a2dd" providerId="ADAL" clId="{94477B13-66C3-4D8F-AC65-D264B6AFCADE}" dt="2024-09-25T15:25:27.565" v="461"/>
          <ac:spMkLst>
            <pc:docMk/>
            <pc:sldMk cId="1797304117" sldId="263"/>
            <ac:spMk id="6" creationId="{00000000-0000-0000-0000-000000000000}"/>
          </ac:spMkLst>
        </pc:spChg>
      </pc:sldChg>
      <pc:sldChg chg="modSp del">
        <pc:chgData name="Olivia Ponce" userId="57a841e3-2b89-4a87-87c6-7df3eec0a2dd" providerId="ADAL" clId="{94477B13-66C3-4D8F-AC65-D264B6AFCADE}" dt="2024-09-25T18:32:03.350" v="545" actId="47"/>
        <pc:sldMkLst>
          <pc:docMk/>
          <pc:sldMk cId="1160959328" sldId="266"/>
        </pc:sldMkLst>
        <pc:spChg chg="mod">
          <ac:chgData name="Olivia Ponce" userId="57a841e3-2b89-4a87-87c6-7df3eec0a2dd" providerId="ADAL" clId="{94477B13-66C3-4D8F-AC65-D264B6AFCADE}" dt="2024-09-25T15:25:27.565" v="461"/>
          <ac:spMkLst>
            <pc:docMk/>
            <pc:sldMk cId="1160959328" sldId="266"/>
            <ac:spMk id="2" creationId="{00000000-0000-0000-0000-000000000000}"/>
          </ac:spMkLst>
        </pc:spChg>
        <pc:spChg chg="mod">
          <ac:chgData name="Olivia Ponce" userId="57a841e3-2b89-4a87-87c6-7df3eec0a2dd" providerId="ADAL" clId="{94477B13-66C3-4D8F-AC65-D264B6AFCADE}" dt="2024-09-25T15:25:27.565" v="461"/>
          <ac:spMkLst>
            <pc:docMk/>
            <pc:sldMk cId="1160959328" sldId="266"/>
            <ac:spMk id="4" creationId="{00000000-0000-0000-0000-000000000000}"/>
          </ac:spMkLst>
        </pc:spChg>
        <pc:spChg chg="mod">
          <ac:chgData name="Olivia Ponce" userId="57a841e3-2b89-4a87-87c6-7df3eec0a2dd" providerId="ADAL" clId="{94477B13-66C3-4D8F-AC65-D264B6AFCADE}" dt="2024-09-25T15:25:27.565" v="461"/>
          <ac:spMkLst>
            <pc:docMk/>
            <pc:sldMk cId="1160959328" sldId="266"/>
            <ac:spMk id="6" creationId="{00000000-0000-0000-0000-000000000000}"/>
          </ac:spMkLst>
        </pc:spChg>
      </pc:sldChg>
      <pc:sldChg chg="modSp del">
        <pc:chgData name="Olivia Ponce" userId="57a841e3-2b89-4a87-87c6-7df3eec0a2dd" providerId="ADAL" clId="{94477B13-66C3-4D8F-AC65-D264B6AFCADE}" dt="2024-09-25T18:31:59.987" v="544" actId="47"/>
        <pc:sldMkLst>
          <pc:docMk/>
          <pc:sldMk cId="3965807363" sldId="267"/>
        </pc:sldMkLst>
        <pc:spChg chg="mod">
          <ac:chgData name="Olivia Ponce" userId="57a841e3-2b89-4a87-87c6-7df3eec0a2dd" providerId="ADAL" clId="{94477B13-66C3-4D8F-AC65-D264B6AFCADE}" dt="2024-09-25T15:25:27.565" v="461"/>
          <ac:spMkLst>
            <pc:docMk/>
            <pc:sldMk cId="3965807363" sldId="267"/>
            <ac:spMk id="2" creationId="{00000000-0000-0000-0000-000000000000}"/>
          </ac:spMkLst>
        </pc:spChg>
        <pc:graphicFrameChg chg="mod">
          <ac:chgData name="Olivia Ponce" userId="57a841e3-2b89-4a87-87c6-7df3eec0a2dd" providerId="ADAL" clId="{94477B13-66C3-4D8F-AC65-D264B6AFCADE}" dt="2024-09-25T15:25:27.565" v="461"/>
          <ac:graphicFrameMkLst>
            <pc:docMk/>
            <pc:sldMk cId="3965807363" sldId="267"/>
            <ac:graphicFrameMk id="6" creationId="{00000000-0000-0000-0000-000000000000}"/>
          </ac:graphicFrameMkLst>
        </pc:graphicFrameChg>
      </pc:sldChg>
      <pc:sldChg chg="modSp del">
        <pc:chgData name="Olivia Ponce" userId="57a841e3-2b89-4a87-87c6-7df3eec0a2dd" providerId="ADAL" clId="{94477B13-66C3-4D8F-AC65-D264B6AFCADE}" dt="2024-09-25T18:32:06.282" v="551" actId="47"/>
        <pc:sldMkLst>
          <pc:docMk/>
          <pc:sldMk cId="223730991" sldId="268"/>
        </pc:sldMkLst>
        <pc:spChg chg="mod">
          <ac:chgData name="Olivia Ponce" userId="57a841e3-2b89-4a87-87c6-7df3eec0a2dd" providerId="ADAL" clId="{94477B13-66C3-4D8F-AC65-D264B6AFCADE}" dt="2024-09-25T15:25:27.565" v="461"/>
          <ac:spMkLst>
            <pc:docMk/>
            <pc:sldMk cId="223730991" sldId="268"/>
            <ac:spMk id="2" creationId="{00000000-0000-0000-0000-000000000000}"/>
          </ac:spMkLst>
        </pc:spChg>
        <pc:spChg chg="mod">
          <ac:chgData name="Olivia Ponce" userId="57a841e3-2b89-4a87-87c6-7df3eec0a2dd" providerId="ADAL" clId="{94477B13-66C3-4D8F-AC65-D264B6AFCADE}" dt="2024-09-25T15:25:27.565" v="461"/>
          <ac:spMkLst>
            <pc:docMk/>
            <pc:sldMk cId="223730991" sldId="268"/>
            <ac:spMk id="5" creationId="{00000000-0000-0000-0000-000000000000}"/>
          </ac:spMkLst>
        </pc:spChg>
        <pc:graphicFrameChg chg="mod">
          <ac:chgData name="Olivia Ponce" userId="57a841e3-2b89-4a87-87c6-7df3eec0a2dd" providerId="ADAL" clId="{94477B13-66C3-4D8F-AC65-D264B6AFCADE}" dt="2024-09-25T15:25:27.565" v="461"/>
          <ac:graphicFrameMkLst>
            <pc:docMk/>
            <pc:sldMk cId="223730991" sldId="268"/>
            <ac:graphicFrameMk id="4" creationId="{00000000-0000-0000-0000-000000000000}"/>
          </ac:graphicFrameMkLst>
        </pc:graphicFrameChg>
      </pc:sldChg>
      <pc:sldChg chg="modSp del">
        <pc:chgData name="Olivia Ponce" userId="57a841e3-2b89-4a87-87c6-7df3eec0a2dd" providerId="ADAL" clId="{94477B13-66C3-4D8F-AC65-D264B6AFCADE}" dt="2024-09-25T18:32:05.732" v="550" actId="47"/>
        <pc:sldMkLst>
          <pc:docMk/>
          <pc:sldMk cId="1989555738" sldId="269"/>
        </pc:sldMkLst>
        <pc:spChg chg="mod">
          <ac:chgData name="Olivia Ponce" userId="57a841e3-2b89-4a87-87c6-7df3eec0a2dd" providerId="ADAL" clId="{94477B13-66C3-4D8F-AC65-D264B6AFCADE}" dt="2024-09-25T15:25:27.565" v="461"/>
          <ac:spMkLst>
            <pc:docMk/>
            <pc:sldMk cId="1989555738" sldId="269"/>
            <ac:spMk id="2" creationId="{00000000-0000-0000-0000-000000000000}"/>
          </ac:spMkLst>
        </pc:spChg>
        <pc:spChg chg="mod">
          <ac:chgData name="Olivia Ponce" userId="57a841e3-2b89-4a87-87c6-7df3eec0a2dd" providerId="ADAL" clId="{94477B13-66C3-4D8F-AC65-D264B6AFCADE}" dt="2024-09-25T15:25:27.565" v="461"/>
          <ac:spMkLst>
            <pc:docMk/>
            <pc:sldMk cId="1989555738" sldId="269"/>
            <ac:spMk id="6" creationId="{00000000-0000-0000-0000-000000000000}"/>
          </ac:spMkLst>
        </pc:spChg>
        <pc:graphicFrameChg chg="mod">
          <ac:chgData name="Olivia Ponce" userId="57a841e3-2b89-4a87-87c6-7df3eec0a2dd" providerId="ADAL" clId="{94477B13-66C3-4D8F-AC65-D264B6AFCADE}" dt="2024-09-25T15:25:27.565" v="461"/>
          <ac:graphicFrameMkLst>
            <pc:docMk/>
            <pc:sldMk cId="1989555738" sldId="269"/>
            <ac:graphicFrameMk id="4" creationId="{00000000-0000-0000-0000-000000000000}"/>
          </ac:graphicFrameMkLst>
        </pc:graphicFrameChg>
      </pc:sldChg>
      <pc:sldChg chg="addSp delSp modSp add del mod setBg">
        <pc:chgData name="Olivia Ponce" userId="57a841e3-2b89-4a87-87c6-7df3eec0a2dd" providerId="ADAL" clId="{94477B13-66C3-4D8F-AC65-D264B6AFCADE}" dt="2024-10-02T17:59:39.924" v="3038" actId="47"/>
        <pc:sldMkLst>
          <pc:docMk/>
          <pc:sldMk cId="1069576196" sldId="270"/>
        </pc:sldMkLst>
        <pc:picChg chg="del">
          <ac:chgData name="Olivia Ponce" userId="57a841e3-2b89-4a87-87c6-7df3eec0a2dd" providerId="ADAL" clId="{94477B13-66C3-4D8F-AC65-D264B6AFCADE}" dt="2024-09-25T17:02:07.035" v="498" actId="478"/>
          <ac:picMkLst>
            <pc:docMk/>
            <pc:sldMk cId="1069576196" sldId="270"/>
            <ac:picMk id="1026" creationId="{49CB1A59-9310-F065-AD94-B8EB5CDD08BC}"/>
          </ac:picMkLst>
        </pc:picChg>
        <pc:picChg chg="add mod">
          <ac:chgData name="Olivia Ponce" userId="57a841e3-2b89-4a87-87c6-7df3eec0a2dd" providerId="ADAL" clId="{94477B13-66C3-4D8F-AC65-D264B6AFCADE}" dt="2024-09-25T17:02:22.750" v="502" actId="26606"/>
          <ac:picMkLst>
            <pc:docMk/>
            <pc:sldMk cId="1069576196" sldId="270"/>
            <ac:picMk id="3074" creationId="{3B6DF711-4BDF-9C72-753F-857DEE10A89A}"/>
          </ac:picMkLst>
        </pc:picChg>
      </pc:sldChg>
      <pc:sldChg chg="addSp modSp add mod modNotesTx">
        <pc:chgData name="Olivia Ponce" userId="57a841e3-2b89-4a87-87c6-7df3eec0a2dd" providerId="ADAL" clId="{94477B13-66C3-4D8F-AC65-D264B6AFCADE}" dt="2024-10-01T17:35:39.578" v="2852" actId="20577"/>
        <pc:sldMkLst>
          <pc:docMk/>
          <pc:sldMk cId="1548318410" sldId="271"/>
        </pc:sldMkLst>
        <pc:spChg chg="mod">
          <ac:chgData name="Olivia Ponce" userId="57a841e3-2b89-4a87-87c6-7df3eec0a2dd" providerId="ADAL" clId="{94477B13-66C3-4D8F-AC65-D264B6AFCADE}" dt="2024-10-01T16:57:02.924" v="1558" actId="255"/>
          <ac:spMkLst>
            <pc:docMk/>
            <pc:sldMk cId="1548318410" sldId="271"/>
            <ac:spMk id="2" creationId="{00000000-0000-0000-0000-000000000000}"/>
          </ac:spMkLst>
        </pc:spChg>
        <pc:spChg chg="add mod">
          <ac:chgData name="Olivia Ponce" userId="57a841e3-2b89-4a87-87c6-7df3eec0a2dd" providerId="ADAL" clId="{94477B13-66C3-4D8F-AC65-D264B6AFCADE}" dt="2024-10-01T17:24:56.099" v="2182" actId="1076"/>
          <ac:spMkLst>
            <pc:docMk/>
            <pc:sldMk cId="1548318410" sldId="271"/>
            <ac:spMk id="3" creationId="{63866CF3-3A71-E4D6-5C0E-33F95FEBE1A3}"/>
          </ac:spMkLst>
        </pc:spChg>
        <pc:spChg chg="add mod">
          <ac:chgData name="Olivia Ponce" userId="57a841e3-2b89-4a87-87c6-7df3eec0a2dd" providerId="ADAL" clId="{94477B13-66C3-4D8F-AC65-D264B6AFCADE}" dt="2024-10-01T17:31:41.944" v="2642" actId="1076"/>
          <ac:spMkLst>
            <pc:docMk/>
            <pc:sldMk cId="1548318410" sldId="271"/>
            <ac:spMk id="5" creationId="{3DA92F89-A9DB-BF7F-4C0E-D7CF1B27D022}"/>
          </ac:spMkLst>
        </pc:spChg>
        <pc:spChg chg="mod">
          <ac:chgData name="Olivia Ponce" userId="57a841e3-2b89-4a87-87c6-7df3eec0a2dd" providerId="ADAL" clId="{94477B13-66C3-4D8F-AC65-D264B6AFCADE}" dt="2024-10-01T17:35:39.578" v="2852" actId="20577"/>
          <ac:spMkLst>
            <pc:docMk/>
            <pc:sldMk cId="1548318410" sldId="271"/>
            <ac:spMk id="6" creationId="{00000000-0000-0000-0000-000000000000}"/>
          </ac:spMkLst>
        </pc:spChg>
      </pc:sldChg>
      <pc:sldChg chg="add del setBg">
        <pc:chgData name="Olivia Ponce" userId="57a841e3-2b89-4a87-87c6-7df3eec0a2dd" providerId="ADAL" clId="{94477B13-66C3-4D8F-AC65-D264B6AFCADE}" dt="2024-09-25T17:02:10.390" v="500" actId="47"/>
        <pc:sldMkLst>
          <pc:docMk/>
          <pc:sldMk cId="1548400110" sldId="271"/>
        </pc:sldMkLst>
      </pc:sldChg>
      <pc:sldChg chg="addSp delSp modSp mod modNotesTx">
        <pc:chgData name="Olivia Ponce" userId="57a841e3-2b89-4a87-87c6-7df3eec0a2dd" providerId="ADAL" clId="{94477B13-66C3-4D8F-AC65-D264B6AFCADE}" dt="2024-10-01T16:56:13.815" v="1556" actId="14100"/>
        <pc:sldMkLst>
          <pc:docMk/>
          <pc:sldMk cId="534774316" sldId="272"/>
        </pc:sldMkLst>
        <pc:spChg chg="mod">
          <ac:chgData name="Olivia Ponce" userId="57a841e3-2b89-4a87-87c6-7df3eec0a2dd" providerId="ADAL" clId="{94477B13-66C3-4D8F-AC65-D264B6AFCADE}" dt="2024-10-01T16:56:13.815" v="1556" actId="14100"/>
          <ac:spMkLst>
            <pc:docMk/>
            <pc:sldMk cId="534774316" sldId="272"/>
            <ac:spMk id="2" creationId="{00000000-0000-0000-0000-000000000000}"/>
          </ac:spMkLst>
        </pc:spChg>
        <pc:spChg chg="add del mod">
          <ac:chgData name="Olivia Ponce" userId="57a841e3-2b89-4a87-87c6-7df3eec0a2dd" providerId="ADAL" clId="{94477B13-66C3-4D8F-AC65-D264B6AFCADE}" dt="2024-09-25T18:32:47.199" v="555" actId="478"/>
          <ac:spMkLst>
            <pc:docMk/>
            <pc:sldMk cId="534774316" sldId="272"/>
            <ac:spMk id="5" creationId="{1C91A97F-DB0A-0966-944F-E7D8149D4492}"/>
          </ac:spMkLst>
        </pc:spChg>
        <pc:spChg chg="add mod">
          <ac:chgData name="Olivia Ponce" userId="57a841e3-2b89-4a87-87c6-7df3eec0a2dd" providerId="ADAL" clId="{94477B13-66C3-4D8F-AC65-D264B6AFCADE}" dt="2024-10-01T16:54:31.936" v="1534" actId="1076"/>
          <ac:spMkLst>
            <pc:docMk/>
            <pc:sldMk cId="534774316" sldId="272"/>
            <ac:spMk id="5" creationId="{A00BB586-EA43-D5D2-AD41-C4FEBBC63197}"/>
          </ac:spMkLst>
        </pc:spChg>
        <pc:spChg chg="del">
          <ac:chgData name="Olivia Ponce" userId="57a841e3-2b89-4a87-87c6-7df3eec0a2dd" providerId="ADAL" clId="{94477B13-66C3-4D8F-AC65-D264B6AFCADE}" dt="2024-09-25T18:32:44.951" v="554" actId="478"/>
          <ac:spMkLst>
            <pc:docMk/>
            <pc:sldMk cId="534774316" sldId="272"/>
            <ac:spMk id="6" creationId="{00000000-0000-0000-0000-000000000000}"/>
          </ac:spMkLst>
        </pc:spChg>
        <pc:spChg chg="add mod">
          <ac:chgData name="Olivia Ponce" userId="57a841e3-2b89-4a87-87c6-7df3eec0a2dd" providerId="ADAL" clId="{94477B13-66C3-4D8F-AC65-D264B6AFCADE}" dt="2024-09-25T18:40:09.510" v="967" actId="1036"/>
          <ac:spMkLst>
            <pc:docMk/>
            <pc:sldMk cId="534774316" sldId="272"/>
            <ac:spMk id="7" creationId="{5C52C639-3E0B-1D73-8B3C-15352EDA53AC}"/>
          </ac:spMkLst>
        </pc:spChg>
        <pc:spChg chg="add mod">
          <ac:chgData name="Olivia Ponce" userId="57a841e3-2b89-4a87-87c6-7df3eec0a2dd" providerId="ADAL" clId="{94477B13-66C3-4D8F-AC65-D264B6AFCADE}" dt="2024-10-01T16:55:22.328" v="1554" actId="208"/>
          <ac:spMkLst>
            <pc:docMk/>
            <pc:sldMk cId="534774316" sldId="272"/>
            <ac:spMk id="8" creationId="{B06F8379-B631-5D27-7C75-B0A9B628581B}"/>
          </ac:spMkLst>
        </pc:spChg>
        <pc:spChg chg="add mod">
          <ac:chgData name="Olivia Ponce" userId="57a841e3-2b89-4a87-87c6-7df3eec0a2dd" providerId="ADAL" clId="{94477B13-66C3-4D8F-AC65-D264B6AFCADE}" dt="2024-10-01T16:55:22.328" v="1554" actId="208"/>
          <ac:spMkLst>
            <pc:docMk/>
            <pc:sldMk cId="534774316" sldId="272"/>
            <ac:spMk id="9" creationId="{1A44CE51-A3CD-D326-B800-054F37920A9E}"/>
          </ac:spMkLst>
        </pc:spChg>
        <pc:spChg chg="add mod">
          <ac:chgData name="Olivia Ponce" userId="57a841e3-2b89-4a87-87c6-7df3eec0a2dd" providerId="ADAL" clId="{94477B13-66C3-4D8F-AC65-D264B6AFCADE}" dt="2024-10-01T16:54:42.469" v="1542" actId="1036"/>
          <ac:spMkLst>
            <pc:docMk/>
            <pc:sldMk cId="534774316" sldId="272"/>
            <ac:spMk id="11" creationId="{3FF84A1D-52DB-D951-1C9E-59337930A08C}"/>
          </ac:spMkLst>
        </pc:spChg>
        <pc:spChg chg="add mod">
          <ac:chgData name="Olivia Ponce" userId="57a841e3-2b89-4a87-87c6-7df3eec0a2dd" providerId="ADAL" clId="{94477B13-66C3-4D8F-AC65-D264B6AFCADE}" dt="2024-10-01T16:55:17.295" v="1553" actId="208"/>
          <ac:spMkLst>
            <pc:docMk/>
            <pc:sldMk cId="534774316" sldId="272"/>
            <ac:spMk id="13" creationId="{A6F3CB38-3DA6-5442-FEC6-76C2C04FA8B0}"/>
          </ac:spMkLst>
        </pc:spChg>
        <pc:spChg chg="add mod">
          <ac:chgData name="Olivia Ponce" userId="57a841e3-2b89-4a87-87c6-7df3eec0a2dd" providerId="ADAL" clId="{94477B13-66C3-4D8F-AC65-D264B6AFCADE}" dt="2024-10-01T16:55:17.295" v="1553" actId="208"/>
          <ac:spMkLst>
            <pc:docMk/>
            <pc:sldMk cId="534774316" sldId="272"/>
            <ac:spMk id="14" creationId="{BEB6101C-2836-C88A-1EC6-1A6CCF7E4B5C}"/>
          </ac:spMkLst>
        </pc:spChg>
        <pc:spChg chg="add mod">
          <ac:chgData name="Olivia Ponce" userId="57a841e3-2b89-4a87-87c6-7df3eec0a2dd" providerId="ADAL" clId="{94477B13-66C3-4D8F-AC65-D264B6AFCADE}" dt="2024-10-01T16:54:50.119" v="1545" actId="1035"/>
          <ac:spMkLst>
            <pc:docMk/>
            <pc:sldMk cId="534774316" sldId="272"/>
            <ac:spMk id="16" creationId="{D2BF4982-C3EB-35CF-2562-AC284BC1B1B4}"/>
          </ac:spMkLst>
        </pc:spChg>
        <pc:spChg chg="add mod">
          <ac:chgData name="Olivia Ponce" userId="57a841e3-2b89-4a87-87c6-7df3eec0a2dd" providerId="ADAL" clId="{94477B13-66C3-4D8F-AC65-D264B6AFCADE}" dt="2024-10-01T16:55:12.901" v="1552" actId="208"/>
          <ac:spMkLst>
            <pc:docMk/>
            <pc:sldMk cId="534774316" sldId="272"/>
            <ac:spMk id="18" creationId="{375437B0-FD11-2B44-C7D3-EA6A3755CE56}"/>
          </ac:spMkLst>
        </pc:spChg>
        <pc:spChg chg="add mod">
          <ac:chgData name="Olivia Ponce" userId="57a841e3-2b89-4a87-87c6-7df3eec0a2dd" providerId="ADAL" clId="{94477B13-66C3-4D8F-AC65-D264B6AFCADE}" dt="2024-10-01T16:55:12.901" v="1552" actId="208"/>
          <ac:spMkLst>
            <pc:docMk/>
            <pc:sldMk cId="534774316" sldId="272"/>
            <ac:spMk id="19" creationId="{E826EF95-5789-C07C-9C91-350820EACFEC}"/>
          </ac:spMkLst>
        </pc:spChg>
        <pc:spChg chg="add del mod">
          <ac:chgData name="Olivia Ponce" userId="57a841e3-2b89-4a87-87c6-7df3eec0a2dd" providerId="ADAL" clId="{94477B13-66C3-4D8F-AC65-D264B6AFCADE}" dt="2024-10-01T16:54:18.589" v="1532" actId="478"/>
          <ac:spMkLst>
            <pc:docMk/>
            <pc:sldMk cId="534774316" sldId="272"/>
            <ac:spMk id="21" creationId="{6C878D30-62C8-1DAD-AFCD-C63732917B6B}"/>
          </ac:spMkLst>
        </pc:spChg>
        <pc:grpChg chg="add mod">
          <ac:chgData name="Olivia Ponce" userId="57a841e3-2b89-4a87-87c6-7df3eec0a2dd" providerId="ADAL" clId="{94477B13-66C3-4D8F-AC65-D264B6AFCADE}" dt="2024-10-01T16:52:21.591" v="1507" actId="14100"/>
          <ac:grpSpMkLst>
            <pc:docMk/>
            <pc:sldMk cId="534774316" sldId="272"/>
            <ac:grpSpMk id="6" creationId="{E212330F-1E70-5344-47FC-629EE522DDA0}"/>
          </ac:grpSpMkLst>
        </pc:grpChg>
        <pc:grpChg chg="add mod">
          <ac:chgData name="Olivia Ponce" userId="57a841e3-2b89-4a87-87c6-7df3eec0a2dd" providerId="ADAL" clId="{94477B13-66C3-4D8F-AC65-D264B6AFCADE}" dt="2024-10-01T16:52:15.992" v="1506" actId="1076"/>
          <ac:grpSpMkLst>
            <pc:docMk/>
            <pc:sldMk cId="534774316" sldId="272"/>
            <ac:grpSpMk id="12" creationId="{66B2BC66-E27A-4FD0-03C3-90CA8066D6B1}"/>
          </ac:grpSpMkLst>
        </pc:grpChg>
        <pc:grpChg chg="add mod">
          <ac:chgData name="Olivia Ponce" userId="57a841e3-2b89-4a87-87c6-7df3eec0a2dd" providerId="ADAL" clId="{94477B13-66C3-4D8F-AC65-D264B6AFCADE}" dt="2024-10-01T16:53:59.528" v="1527" actId="1076"/>
          <ac:grpSpMkLst>
            <pc:docMk/>
            <pc:sldMk cId="534774316" sldId="272"/>
            <ac:grpSpMk id="17" creationId="{140973D4-59CD-5C21-4404-C50BD26CC0FD}"/>
          </ac:grpSpMkLst>
        </pc:grpChg>
        <pc:graphicFrameChg chg="del mod">
          <ac:chgData name="Olivia Ponce" userId="57a841e3-2b89-4a87-87c6-7df3eec0a2dd" providerId="ADAL" clId="{94477B13-66C3-4D8F-AC65-D264B6AFCADE}" dt="2024-10-01T16:54:15.120" v="1531" actId="478"/>
          <ac:graphicFrameMkLst>
            <pc:docMk/>
            <pc:sldMk cId="534774316" sldId="272"/>
            <ac:graphicFrameMk id="4" creationId="{00000000-0000-0000-0000-000000000000}"/>
          </ac:graphicFrameMkLst>
        </pc:graphicFrameChg>
        <pc:picChg chg="add mod">
          <ac:chgData name="Olivia Ponce" userId="57a841e3-2b89-4a87-87c6-7df3eec0a2dd" providerId="ADAL" clId="{94477B13-66C3-4D8F-AC65-D264B6AFCADE}" dt="2024-10-01T16:54:56.618" v="1550" actId="1038"/>
          <ac:picMkLst>
            <pc:docMk/>
            <pc:sldMk cId="534774316" sldId="272"/>
            <ac:picMk id="1026" creationId="{62E07DC7-9816-4D58-2687-DC95C0A985DD}"/>
          </ac:picMkLst>
        </pc:picChg>
        <pc:picChg chg="add mod">
          <ac:chgData name="Olivia Ponce" userId="57a841e3-2b89-4a87-87c6-7df3eec0a2dd" providerId="ADAL" clId="{94477B13-66C3-4D8F-AC65-D264B6AFCADE}" dt="2024-10-01T16:54:58.637" v="1551" actId="1038"/>
          <ac:picMkLst>
            <pc:docMk/>
            <pc:sldMk cId="534774316" sldId="272"/>
            <ac:picMk id="1028" creationId="{EB853D3D-5313-30B3-44DE-4F716331457A}"/>
          </ac:picMkLst>
        </pc:picChg>
        <pc:picChg chg="add del mod">
          <ac:chgData name="Olivia Ponce" userId="57a841e3-2b89-4a87-87c6-7df3eec0a2dd" providerId="ADAL" clId="{94477B13-66C3-4D8F-AC65-D264B6AFCADE}" dt="2024-10-01T16:46:07.428" v="1466" actId="478"/>
          <ac:picMkLst>
            <pc:docMk/>
            <pc:sldMk cId="534774316" sldId="272"/>
            <ac:picMk id="1030" creationId="{569EDAE0-53CB-A21C-EE78-4FCC1D4C09FA}"/>
          </ac:picMkLst>
        </pc:picChg>
        <pc:picChg chg="add mod">
          <ac:chgData name="Olivia Ponce" userId="57a841e3-2b89-4a87-87c6-7df3eec0a2dd" providerId="ADAL" clId="{94477B13-66C3-4D8F-AC65-D264B6AFCADE}" dt="2024-10-01T16:53:04.303" v="1515" actId="1076"/>
          <ac:picMkLst>
            <pc:docMk/>
            <pc:sldMk cId="534774316" sldId="272"/>
            <ac:picMk id="1032" creationId="{5B8F10D3-A2A5-6947-771D-CDE54E37EE6F}"/>
          </ac:picMkLst>
        </pc:picChg>
      </pc:sldChg>
      <pc:sldChg chg="addSp modSp add mod">
        <pc:chgData name="Olivia Ponce" userId="57a841e3-2b89-4a87-87c6-7df3eec0a2dd" providerId="ADAL" clId="{94477B13-66C3-4D8F-AC65-D264B6AFCADE}" dt="2024-10-01T17:37:07.990" v="2998" actId="20577"/>
        <pc:sldMkLst>
          <pc:docMk/>
          <pc:sldMk cId="1493633023" sldId="273"/>
        </pc:sldMkLst>
        <pc:spChg chg="mod">
          <ac:chgData name="Olivia Ponce" userId="57a841e3-2b89-4a87-87c6-7df3eec0a2dd" providerId="ADAL" clId="{94477B13-66C3-4D8F-AC65-D264B6AFCADE}" dt="2024-09-25T18:31:24.389" v="536" actId="20577"/>
          <ac:spMkLst>
            <pc:docMk/>
            <pc:sldMk cId="1493633023" sldId="273"/>
            <ac:spMk id="2" creationId="{00000000-0000-0000-0000-000000000000}"/>
          </ac:spMkLst>
        </pc:spChg>
        <pc:spChg chg="add mod">
          <ac:chgData name="Olivia Ponce" userId="57a841e3-2b89-4a87-87c6-7df3eec0a2dd" providerId="ADAL" clId="{94477B13-66C3-4D8F-AC65-D264B6AFCADE}" dt="2024-10-01T17:37:07.990" v="2998" actId="20577"/>
          <ac:spMkLst>
            <pc:docMk/>
            <pc:sldMk cId="1493633023" sldId="273"/>
            <ac:spMk id="3" creationId="{8D827161-589D-7E7D-B96A-7F1DD0F306B1}"/>
          </ac:spMkLst>
        </pc:spChg>
      </pc:sldChg>
      <pc:sldChg chg="modSp add del mod">
        <pc:chgData name="Olivia Ponce" userId="57a841e3-2b89-4a87-87c6-7df3eec0a2dd" providerId="ADAL" clId="{94477B13-66C3-4D8F-AC65-D264B6AFCADE}" dt="2024-09-25T18:32:08.587" v="553" actId="47"/>
        <pc:sldMkLst>
          <pc:docMk/>
          <pc:sldMk cId="3771215698" sldId="274"/>
        </pc:sldMkLst>
        <pc:spChg chg="mod">
          <ac:chgData name="Olivia Ponce" userId="57a841e3-2b89-4a87-87c6-7df3eec0a2dd" providerId="ADAL" clId="{94477B13-66C3-4D8F-AC65-D264B6AFCADE}" dt="2024-09-25T18:31:45.126" v="543" actId="207"/>
          <ac:spMkLst>
            <pc:docMk/>
            <pc:sldMk cId="3771215698" sldId="274"/>
            <ac:spMk id="2" creationId="{00000000-0000-0000-0000-000000000000}"/>
          </ac:spMkLst>
        </pc:spChg>
      </pc:sldChg>
      <pc:sldChg chg="addSp delSp modSp new mod modNotesTx">
        <pc:chgData name="Olivia Ponce" userId="57a841e3-2b89-4a87-87c6-7df3eec0a2dd" providerId="ADAL" clId="{94477B13-66C3-4D8F-AC65-D264B6AFCADE}" dt="2024-10-03T17:53:37.070" v="8488"/>
        <pc:sldMkLst>
          <pc:docMk/>
          <pc:sldMk cId="1427235716" sldId="275"/>
        </pc:sldMkLst>
        <pc:spChg chg="mod">
          <ac:chgData name="Olivia Ponce" userId="57a841e3-2b89-4a87-87c6-7df3eec0a2dd" providerId="ADAL" clId="{94477B13-66C3-4D8F-AC65-D264B6AFCADE}" dt="2024-10-02T17:59:01.499" v="3033" actId="20577"/>
          <ac:spMkLst>
            <pc:docMk/>
            <pc:sldMk cId="1427235716" sldId="275"/>
            <ac:spMk id="2" creationId="{D4CF2E19-7FEB-A592-83DB-AF0F96C03B3E}"/>
          </ac:spMkLst>
        </pc:spChg>
        <pc:spChg chg="add del">
          <ac:chgData name="Olivia Ponce" userId="57a841e3-2b89-4a87-87c6-7df3eec0a2dd" providerId="ADAL" clId="{94477B13-66C3-4D8F-AC65-D264B6AFCADE}" dt="2024-10-02T17:59:05.798" v="3034" actId="478"/>
          <ac:spMkLst>
            <pc:docMk/>
            <pc:sldMk cId="1427235716" sldId="275"/>
            <ac:spMk id="3" creationId="{F304FC09-5757-96C6-3A12-A3293D096710}"/>
          </ac:spMkLst>
        </pc:spChg>
        <pc:picChg chg="add mod">
          <ac:chgData name="Olivia Ponce" userId="57a841e3-2b89-4a87-87c6-7df3eec0a2dd" providerId="ADAL" clId="{94477B13-66C3-4D8F-AC65-D264B6AFCADE}" dt="2024-10-02T17:58:57.065" v="3031"/>
          <ac:picMkLst>
            <pc:docMk/>
            <pc:sldMk cId="1427235716" sldId="275"/>
            <ac:picMk id="5" creationId="{663C28E6-AD76-9E57-06BE-E8B3E7BBCD3A}"/>
          </ac:picMkLst>
        </pc:picChg>
        <pc:picChg chg="add mod">
          <ac:chgData name="Olivia Ponce" userId="57a841e3-2b89-4a87-87c6-7df3eec0a2dd" providerId="ADAL" clId="{94477B13-66C3-4D8F-AC65-D264B6AFCADE}" dt="2024-10-02T17:59:16.993" v="3037" actId="14100"/>
          <ac:picMkLst>
            <pc:docMk/>
            <pc:sldMk cId="1427235716" sldId="275"/>
            <ac:picMk id="6" creationId="{353190D5-B986-9527-D944-033E9AA7BAAB}"/>
          </ac:picMkLst>
        </pc:picChg>
      </pc:sldChg>
      <pc:sldChg chg="modSp new mod">
        <pc:chgData name="Olivia Ponce" userId="57a841e3-2b89-4a87-87c6-7df3eec0a2dd" providerId="ADAL" clId="{94477B13-66C3-4D8F-AC65-D264B6AFCADE}" dt="2024-10-02T18:00:35.781" v="3126" actId="20577"/>
        <pc:sldMkLst>
          <pc:docMk/>
          <pc:sldMk cId="2149820584" sldId="276"/>
        </pc:sldMkLst>
        <pc:spChg chg="mod">
          <ac:chgData name="Olivia Ponce" userId="57a841e3-2b89-4a87-87c6-7df3eec0a2dd" providerId="ADAL" clId="{94477B13-66C3-4D8F-AC65-D264B6AFCADE}" dt="2024-10-02T18:00:29.158" v="3115" actId="1038"/>
          <ac:spMkLst>
            <pc:docMk/>
            <pc:sldMk cId="2149820584" sldId="276"/>
            <ac:spMk id="2" creationId="{0D88B318-E3DD-A814-8545-17977F42C33E}"/>
          </ac:spMkLst>
        </pc:spChg>
        <pc:spChg chg="mod">
          <ac:chgData name="Olivia Ponce" userId="57a841e3-2b89-4a87-87c6-7df3eec0a2dd" providerId="ADAL" clId="{94477B13-66C3-4D8F-AC65-D264B6AFCADE}" dt="2024-10-02T18:00:32.342" v="3121" actId="20577"/>
          <ac:spMkLst>
            <pc:docMk/>
            <pc:sldMk cId="2149820584" sldId="276"/>
            <ac:spMk id="3" creationId="{D7225022-240E-EEFA-0A97-779CA6F14776}"/>
          </ac:spMkLst>
        </pc:spChg>
        <pc:spChg chg="mod">
          <ac:chgData name="Olivia Ponce" userId="57a841e3-2b89-4a87-87c6-7df3eec0a2dd" providerId="ADAL" clId="{94477B13-66C3-4D8F-AC65-D264B6AFCADE}" dt="2024-10-02T18:00:35.781" v="3126" actId="20577"/>
          <ac:spMkLst>
            <pc:docMk/>
            <pc:sldMk cId="2149820584" sldId="276"/>
            <ac:spMk id="5" creationId="{0313943F-04DF-5442-122C-CFFDC692B546}"/>
          </ac:spMkLst>
        </pc:spChg>
      </pc:sldChg>
      <pc:sldChg chg="modSp new mod modNotesTx">
        <pc:chgData name="Olivia Ponce" userId="57a841e3-2b89-4a87-87c6-7df3eec0a2dd" providerId="ADAL" clId="{94477B13-66C3-4D8F-AC65-D264B6AFCADE}" dt="2024-10-03T17:12:28.628" v="3414"/>
        <pc:sldMkLst>
          <pc:docMk/>
          <pc:sldMk cId="1504003686" sldId="277"/>
        </pc:sldMkLst>
        <pc:spChg chg="mod">
          <ac:chgData name="Olivia Ponce" userId="57a841e3-2b89-4a87-87c6-7df3eec0a2dd" providerId="ADAL" clId="{94477B13-66C3-4D8F-AC65-D264B6AFCADE}" dt="2024-10-02T18:01:22.801" v="3197" actId="20577"/>
          <ac:spMkLst>
            <pc:docMk/>
            <pc:sldMk cId="1504003686" sldId="277"/>
            <ac:spMk id="2" creationId="{4409D6A1-C0E2-B32C-2818-C2113475AA5A}"/>
          </ac:spMkLst>
        </pc:spChg>
        <pc:spChg chg="mod">
          <ac:chgData name="Olivia Ponce" userId="57a841e3-2b89-4a87-87c6-7df3eec0a2dd" providerId="ADAL" clId="{94477B13-66C3-4D8F-AC65-D264B6AFCADE}" dt="2024-10-03T17:11:40.077" v="3412" actId="20577"/>
          <ac:spMkLst>
            <pc:docMk/>
            <pc:sldMk cId="1504003686" sldId="277"/>
            <ac:spMk id="3" creationId="{A56654F7-D67D-888D-A78C-68CB8FD457E9}"/>
          </ac:spMkLst>
        </pc:spChg>
      </pc:sldChg>
      <pc:sldChg chg="new del">
        <pc:chgData name="Olivia Ponce" userId="57a841e3-2b89-4a87-87c6-7df3eec0a2dd" providerId="ADAL" clId="{94477B13-66C3-4D8F-AC65-D264B6AFCADE}" dt="2024-10-03T17:13:36.484" v="3420" actId="47"/>
        <pc:sldMkLst>
          <pc:docMk/>
          <pc:sldMk cId="2704865638" sldId="278"/>
        </pc:sldMkLst>
      </pc:sldChg>
      <pc:sldMasterChg chg="modTransition modSldLayout">
        <pc:chgData name="Olivia Ponce" userId="57a841e3-2b89-4a87-87c6-7df3eec0a2dd" providerId="ADAL" clId="{94477B13-66C3-4D8F-AC65-D264B6AFCADE}" dt="2024-09-25T15:25:27.565" v="461"/>
        <pc:sldMasterMkLst>
          <pc:docMk/>
          <pc:sldMasterMk cId="4252449882" sldId="2147483672"/>
        </pc:sldMasterMkLst>
        <pc:sldLayoutChg chg="modTransition">
          <pc:chgData name="Olivia Ponce" userId="57a841e3-2b89-4a87-87c6-7df3eec0a2dd" providerId="ADAL" clId="{94477B13-66C3-4D8F-AC65-D264B6AFCADE}" dt="2024-09-25T15:25:27.565" v="461"/>
          <pc:sldLayoutMkLst>
            <pc:docMk/>
            <pc:sldMasterMk cId="4252449882" sldId="2147483672"/>
            <pc:sldLayoutMk cId="2672661673" sldId="2147483673"/>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493585852" sldId="2147483674"/>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2633720462" sldId="2147483675"/>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3261119260" sldId="2147483676"/>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4058989833" sldId="2147483677"/>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1701025346" sldId="2147483678"/>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3769388456" sldId="2147483679"/>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1071390150" sldId="2147483680"/>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278571132" sldId="2147483681"/>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3956538213" sldId="2147483682"/>
          </pc:sldLayoutMkLst>
        </pc:sldLayoutChg>
        <pc:sldLayoutChg chg="modTransition">
          <pc:chgData name="Olivia Ponce" userId="57a841e3-2b89-4a87-87c6-7df3eec0a2dd" providerId="ADAL" clId="{94477B13-66C3-4D8F-AC65-D264B6AFCADE}" dt="2024-09-25T15:25:27.565" v="461"/>
          <pc:sldLayoutMkLst>
            <pc:docMk/>
            <pc:sldMasterMk cId="4252449882" sldId="2147483672"/>
            <pc:sldLayoutMk cId="3941363013" sldId="2147483683"/>
          </pc:sldLayoutMkLst>
        </pc:sldLayoutChg>
      </pc:sldMasterChg>
    </pc:docChg>
  </pc:docChgLst>
  <pc:docChgLst>
    <pc:chgData name="Olivia Ponce" userId="57a841e3-2b89-4a87-87c6-7df3eec0a2dd" providerId="ADAL" clId="{97C48506-B9C3-4BFD-92EA-1C9D81E5DB83}"/>
    <pc:docChg chg="undo custSel addSld delSld modSld">
      <pc:chgData name="Olivia Ponce" userId="57a841e3-2b89-4a87-87c6-7df3eec0a2dd" providerId="ADAL" clId="{97C48506-B9C3-4BFD-92EA-1C9D81E5DB83}" dt="2024-11-04T22:47:52.338" v="15091" actId="20577"/>
      <pc:docMkLst>
        <pc:docMk/>
      </pc:docMkLst>
      <pc:sldChg chg="modNotesTx">
        <pc:chgData name="Olivia Ponce" userId="57a841e3-2b89-4a87-87c6-7df3eec0a2dd" providerId="ADAL" clId="{97C48506-B9C3-4BFD-92EA-1C9D81E5DB83}" dt="2024-10-21T19:28:52.921" v="441"/>
        <pc:sldMkLst>
          <pc:docMk/>
          <pc:sldMk cId="1920111014" sldId="256"/>
        </pc:sldMkLst>
      </pc:sldChg>
      <pc:sldChg chg="addSp modSp mod">
        <pc:chgData name="Olivia Ponce" userId="57a841e3-2b89-4a87-87c6-7df3eec0a2dd" providerId="ADAL" clId="{97C48506-B9C3-4BFD-92EA-1C9D81E5DB83}" dt="2024-10-21T20:04:55.223" v="4296" actId="1076"/>
        <pc:sldMkLst>
          <pc:docMk/>
          <pc:sldMk cId="465021443" sldId="262"/>
        </pc:sldMkLst>
        <pc:spChg chg="add mod">
          <ac:chgData name="Olivia Ponce" userId="57a841e3-2b89-4a87-87c6-7df3eec0a2dd" providerId="ADAL" clId="{97C48506-B9C3-4BFD-92EA-1C9D81E5DB83}" dt="2024-10-21T20:04:55.223" v="4296" actId="1076"/>
          <ac:spMkLst>
            <pc:docMk/>
            <pc:sldMk cId="465021443" sldId="262"/>
            <ac:spMk id="2" creationId="{37FCC53C-0682-9258-361C-DD26EAB90F51}"/>
          </ac:spMkLst>
        </pc:spChg>
      </pc:sldChg>
      <pc:sldChg chg="addSp delSp modSp del mod">
        <pc:chgData name="Olivia Ponce" userId="57a841e3-2b89-4a87-87c6-7df3eec0a2dd" providerId="ADAL" clId="{97C48506-B9C3-4BFD-92EA-1C9D81E5DB83}" dt="2024-10-21T20:38:00.804" v="5669" actId="47"/>
        <pc:sldMkLst>
          <pc:docMk/>
          <pc:sldMk cId="1548318410" sldId="271"/>
        </pc:sldMkLst>
        <pc:spChg chg="del">
          <ac:chgData name="Olivia Ponce" userId="57a841e3-2b89-4a87-87c6-7df3eec0a2dd" providerId="ADAL" clId="{97C48506-B9C3-4BFD-92EA-1C9D81E5DB83}" dt="2024-10-21T20:09:11.855" v="4301"/>
          <ac:spMkLst>
            <pc:docMk/>
            <pc:sldMk cId="1548318410" sldId="271"/>
            <ac:spMk id="8" creationId="{728DBB5B-9DE6-8B2B-1720-2B72F066329B}"/>
          </ac:spMkLst>
        </pc:spChg>
        <pc:graphicFrameChg chg="mod">
          <ac:chgData name="Olivia Ponce" userId="57a841e3-2b89-4a87-87c6-7df3eec0a2dd" providerId="ADAL" clId="{97C48506-B9C3-4BFD-92EA-1C9D81E5DB83}" dt="2024-10-21T20:12:31.298" v="4403" actId="1076"/>
          <ac:graphicFrameMkLst>
            <pc:docMk/>
            <pc:sldMk cId="1548318410" sldId="271"/>
            <ac:graphicFrameMk id="4" creationId="{00000000-0000-0000-0000-000000000000}"/>
          </ac:graphicFrameMkLst>
        </pc:graphicFrameChg>
        <pc:picChg chg="add mod">
          <ac:chgData name="Olivia Ponce" userId="57a841e3-2b89-4a87-87c6-7df3eec0a2dd" providerId="ADAL" clId="{97C48506-B9C3-4BFD-92EA-1C9D81E5DB83}" dt="2024-10-21T20:12:32.961" v="4404" actId="1076"/>
          <ac:picMkLst>
            <pc:docMk/>
            <pc:sldMk cId="1548318410" sldId="271"/>
            <ac:picMk id="2050" creationId="{978D18DB-7344-9F77-D63F-12679D69CB63}"/>
          </ac:picMkLst>
        </pc:picChg>
      </pc:sldChg>
      <pc:sldChg chg="modSp mod modNotesTx">
        <pc:chgData name="Olivia Ponce" userId="57a841e3-2b89-4a87-87c6-7df3eec0a2dd" providerId="ADAL" clId="{97C48506-B9C3-4BFD-92EA-1C9D81E5DB83}" dt="2024-10-22T16:33:05.935" v="11399" actId="1076"/>
        <pc:sldMkLst>
          <pc:docMk/>
          <pc:sldMk cId="534774316" sldId="272"/>
        </pc:sldMkLst>
        <pc:spChg chg="mod">
          <ac:chgData name="Olivia Ponce" userId="57a841e3-2b89-4a87-87c6-7df3eec0a2dd" providerId="ADAL" clId="{97C48506-B9C3-4BFD-92EA-1C9D81E5DB83}" dt="2024-10-22T16:33:05.935" v="11399" actId="1076"/>
          <ac:spMkLst>
            <pc:docMk/>
            <pc:sldMk cId="534774316" sldId="272"/>
            <ac:spMk id="2" creationId="{00000000-0000-0000-0000-000000000000}"/>
          </ac:spMkLst>
        </pc:spChg>
        <pc:spChg chg="mod">
          <ac:chgData name="Olivia Ponce" userId="57a841e3-2b89-4a87-87c6-7df3eec0a2dd" providerId="ADAL" clId="{97C48506-B9C3-4BFD-92EA-1C9D81E5DB83}" dt="2024-10-22T00:33:41.405" v="8543" actId="1076"/>
          <ac:spMkLst>
            <pc:docMk/>
            <pc:sldMk cId="534774316" sldId="272"/>
            <ac:spMk id="7" creationId="{5C52C639-3E0B-1D73-8B3C-15352EDA53AC}"/>
          </ac:spMkLst>
        </pc:spChg>
      </pc:sldChg>
      <pc:sldChg chg="addSp delSp modSp mod modNotesTx">
        <pc:chgData name="Olivia Ponce" userId="57a841e3-2b89-4a87-87c6-7df3eec0a2dd" providerId="ADAL" clId="{97C48506-B9C3-4BFD-92EA-1C9D81E5DB83}" dt="2024-10-22T01:00:17.729" v="9955" actId="14100"/>
        <pc:sldMkLst>
          <pc:docMk/>
          <pc:sldMk cId="1493633023" sldId="273"/>
        </pc:sldMkLst>
        <pc:spChg chg="mod">
          <ac:chgData name="Olivia Ponce" userId="57a841e3-2b89-4a87-87c6-7df3eec0a2dd" providerId="ADAL" clId="{97C48506-B9C3-4BFD-92EA-1C9D81E5DB83}" dt="2024-10-22T00:37:20.527" v="8846" actId="20577"/>
          <ac:spMkLst>
            <pc:docMk/>
            <pc:sldMk cId="1493633023" sldId="273"/>
            <ac:spMk id="3" creationId="{8D827161-589D-7E7D-B96A-7F1DD0F306B1}"/>
          </ac:spMkLst>
        </pc:spChg>
        <pc:spChg chg="del">
          <ac:chgData name="Olivia Ponce" userId="57a841e3-2b89-4a87-87c6-7df3eec0a2dd" providerId="ADAL" clId="{97C48506-B9C3-4BFD-92EA-1C9D81E5DB83}" dt="2024-10-22T00:34:02.517" v="8545" actId="478"/>
          <ac:spMkLst>
            <pc:docMk/>
            <pc:sldMk cId="1493633023" sldId="273"/>
            <ac:spMk id="6" creationId="{00000000-0000-0000-0000-000000000000}"/>
          </ac:spMkLst>
        </pc:spChg>
        <pc:spChg chg="add del mod">
          <ac:chgData name="Olivia Ponce" userId="57a841e3-2b89-4a87-87c6-7df3eec0a2dd" providerId="ADAL" clId="{97C48506-B9C3-4BFD-92EA-1C9D81E5DB83}" dt="2024-10-22T00:34:05.514" v="8546" actId="478"/>
          <ac:spMkLst>
            <pc:docMk/>
            <pc:sldMk cId="1493633023" sldId="273"/>
            <ac:spMk id="7" creationId="{9EF13626-5A5F-156A-25A7-D094481AC600}"/>
          </ac:spMkLst>
        </pc:spChg>
        <pc:spChg chg="add mod">
          <ac:chgData name="Olivia Ponce" userId="57a841e3-2b89-4a87-87c6-7df3eec0a2dd" providerId="ADAL" clId="{97C48506-B9C3-4BFD-92EA-1C9D81E5DB83}" dt="2024-10-22T00:37:47.451" v="8850"/>
          <ac:spMkLst>
            <pc:docMk/>
            <pc:sldMk cId="1493633023" sldId="273"/>
            <ac:spMk id="9" creationId="{E5385747-FC4C-74C4-8D2A-780FED0CAC2D}"/>
          </ac:spMkLst>
        </pc:spChg>
        <pc:spChg chg="add mod">
          <ac:chgData name="Olivia Ponce" userId="57a841e3-2b89-4a87-87c6-7df3eec0a2dd" providerId="ADAL" clId="{97C48506-B9C3-4BFD-92EA-1C9D81E5DB83}" dt="2024-10-22T00:40:27.955" v="8894" actId="20577"/>
          <ac:spMkLst>
            <pc:docMk/>
            <pc:sldMk cId="1493633023" sldId="273"/>
            <ac:spMk id="10" creationId="{202A5F71-6BFB-7849-88F8-6F7DF5FC0B00}"/>
          </ac:spMkLst>
        </pc:spChg>
        <pc:spChg chg="add del mod">
          <ac:chgData name="Olivia Ponce" userId="57a841e3-2b89-4a87-87c6-7df3eec0a2dd" providerId="ADAL" clId="{97C48506-B9C3-4BFD-92EA-1C9D81E5DB83}" dt="2024-10-22T00:40:35.631" v="8896" actId="478"/>
          <ac:spMkLst>
            <pc:docMk/>
            <pc:sldMk cId="1493633023" sldId="273"/>
            <ac:spMk id="12" creationId="{01411935-5B14-252A-2B25-709AC8594E61}"/>
          </ac:spMkLst>
        </pc:spChg>
        <pc:spChg chg="add del mod">
          <ac:chgData name="Olivia Ponce" userId="57a841e3-2b89-4a87-87c6-7df3eec0a2dd" providerId="ADAL" clId="{97C48506-B9C3-4BFD-92EA-1C9D81E5DB83}" dt="2024-10-22T00:38:08.295" v="8861" actId="478"/>
          <ac:spMkLst>
            <pc:docMk/>
            <pc:sldMk cId="1493633023" sldId="273"/>
            <ac:spMk id="14" creationId="{52189CDC-C01B-513F-75BD-5566E4E54CFE}"/>
          </ac:spMkLst>
        </pc:spChg>
        <pc:spChg chg="mod">
          <ac:chgData name="Olivia Ponce" userId="57a841e3-2b89-4a87-87c6-7df3eec0a2dd" providerId="ADAL" clId="{97C48506-B9C3-4BFD-92EA-1C9D81E5DB83}" dt="2024-10-22T00:46:08.612" v="9272" actId="208"/>
          <ac:spMkLst>
            <pc:docMk/>
            <pc:sldMk cId="1493633023" sldId="273"/>
            <ac:spMk id="16" creationId="{736B80E1-29D8-98EF-8692-3F6DB1314276}"/>
          </ac:spMkLst>
        </pc:spChg>
        <pc:spChg chg="mod">
          <ac:chgData name="Olivia Ponce" userId="57a841e3-2b89-4a87-87c6-7df3eec0a2dd" providerId="ADAL" clId="{97C48506-B9C3-4BFD-92EA-1C9D81E5DB83}" dt="2024-10-22T00:46:18.421" v="9274" actId="208"/>
          <ac:spMkLst>
            <pc:docMk/>
            <pc:sldMk cId="1493633023" sldId="273"/>
            <ac:spMk id="17" creationId="{79D82888-92CA-9C09-6E48-5940F8E34FBA}"/>
          </ac:spMkLst>
        </pc:spChg>
        <pc:spChg chg="add del mod">
          <ac:chgData name="Olivia Ponce" userId="57a841e3-2b89-4a87-87c6-7df3eec0a2dd" providerId="ADAL" clId="{97C48506-B9C3-4BFD-92EA-1C9D81E5DB83}" dt="2024-10-22T00:44:14.939" v="9261" actId="478"/>
          <ac:spMkLst>
            <pc:docMk/>
            <pc:sldMk cId="1493633023" sldId="273"/>
            <ac:spMk id="18" creationId="{3C2DF34C-51A8-3648-519A-126A477E04E1}"/>
          </ac:spMkLst>
        </pc:spChg>
        <pc:spChg chg="mod">
          <ac:chgData name="Olivia Ponce" userId="57a841e3-2b89-4a87-87c6-7df3eec0a2dd" providerId="ADAL" clId="{97C48506-B9C3-4BFD-92EA-1C9D81E5DB83}" dt="2024-10-22T00:46:25.503" v="9275"/>
          <ac:spMkLst>
            <pc:docMk/>
            <pc:sldMk cId="1493633023" sldId="273"/>
            <ac:spMk id="20" creationId="{8FFEBF0C-A17D-EB09-2562-1D5D1192D763}"/>
          </ac:spMkLst>
        </pc:spChg>
        <pc:spChg chg="mod">
          <ac:chgData name="Olivia Ponce" userId="57a841e3-2b89-4a87-87c6-7df3eec0a2dd" providerId="ADAL" clId="{97C48506-B9C3-4BFD-92EA-1C9D81E5DB83}" dt="2024-10-22T00:46:33.526" v="9279" actId="20577"/>
          <ac:spMkLst>
            <pc:docMk/>
            <pc:sldMk cId="1493633023" sldId="273"/>
            <ac:spMk id="21" creationId="{5B8CCEAC-19A4-8CFC-1E75-D59A4A15CD6E}"/>
          </ac:spMkLst>
        </pc:spChg>
        <pc:spChg chg="add mod">
          <ac:chgData name="Olivia Ponce" userId="57a841e3-2b89-4a87-87c6-7df3eec0a2dd" providerId="ADAL" clId="{97C48506-B9C3-4BFD-92EA-1C9D81E5DB83}" dt="2024-10-22T00:54:02.285" v="9728" actId="1035"/>
          <ac:spMkLst>
            <pc:docMk/>
            <pc:sldMk cId="1493633023" sldId="273"/>
            <ac:spMk id="22" creationId="{A940F3E2-BB6A-D0CF-854C-AAD907C4C16A}"/>
          </ac:spMkLst>
        </pc:spChg>
        <pc:spChg chg="add mod">
          <ac:chgData name="Olivia Ponce" userId="57a841e3-2b89-4a87-87c6-7df3eec0a2dd" providerId="ADAL" clId="{97C48506-B9C3-4BFD-92EA-1C9D81E5DB83}" dt="2024-10-22T01:00:10.246" v="9953" actId="1076"/>
          <ac:spMkLst>
            <pc:docMk/>
            <pc:sldMk cId="1493633023" sldId="273"/>
            <ac:spMk id="23" creationId="{24985023-FF1F-46B9-211D-CF251112F26F}"/>
          </ac:spMkLst>
        </pc:spChg>
        <pc:grpChg chg="add del mod">
          <ac:chgData name="Olivia Ponce" userId="57a841e3-2b89-4a87-87c6-7df3eec0a2dd" providerId="ADAL" clId="{97C48506-B9C3-4BFD-92EA-1C9D81E5DB83}" dt="2024-10-22T00:40:51.608" v="8897" actId="478"/>
          <ac:grpSpMkLst>
            <pc:docMk/>
            <pc:sldMk cId="1493633023" sldId="273"/>
            <ac:grpSpMk id="8" creationId="{65C137B4-C046-E2F5-849E-50BC6CFFA121}"/>
          </ac:grpSpMkLst>
        </pc:grpChg>
        <pc:grpChg chg="add mod">
          <ac:chgData name="Olivia Ponce" userId="57a841e3-2b89-4a87-87c6-7df3eec0a2dd" providerId="ADAL" clId="{97C48506-B9C3-4BFD-92EA-1C9D81E5DB83}" dt="2024-10-22T00:44:34.074" v="9264" actId="1076"/>
          <ac:grpSpMkLst>
            <pc:docMk/>
            <pc:sldMk cId="1493633023" sldId="273"/>
            <ac:grpSpMk id="15" creationId="{16168040-2A0E-40D1-292C-E8DB99C10291}"/>
          </ac:grpSpMkLst>
        </pc:grpChg>
        <pc:grpChg chg="add mod">
          <ac:chgData name="Olivia Ponce" userId="57a841e3-2b89-4a87-87c6-7df3eec0a2dd" providerId="ADAL" clId="{97C48506-B9C3-4BFD-92EA-1C9D81E5DB83}" dt="2024-10-22T00:46:30.115" v="9276" actId="1076"/>
          <ac:grpSpMkLst>
            <pc:docMk/>
            <pc:sldMk cId="1493633023" sldId="273"/>
            <ac:grpSpMk id="19" creationId="{2E060817-5A3E-1C8F-2328-2DBD89E89952}"/>
          </ac:grpSpMkLst>
        </pc:grpChg>
        <pc:graphicFrameChg chg="del mod">
          <ac:chgData name="Olivia Ponce" userId="57a841e3-2b89-4a87-87c6-7df3eec0a2dd" providerId="ADAL" clId="{97C48506-B9C3-4BFD-92EA-1C9D81E5DB83}" dt="2024-10-22T00:38:04.678" v="8860" actId="478"/>
          <ac:graphicFrameMkLst>
            <pc:docMk/>
            <pc:sldMk cId="1493633023" sldId="273"/>
            <ac:graphicFrameMk id="4" creationId="{00000000-0000-0000-0000-000000000000}"/>
          </ac:graphicFrameMkLst>
        </pc:graphicFrameChg>
        <pc:picChg chg="add del mod">
          <ac:chgData name="Olivia Ponce" userId="57a841e3-2b89-4a87-87c6-7df3eec0a2dd" providerId="ADAL" clId="{97C48506-B9C3-4BFD-92EA-1C9D81E5DB83}" dt="2024-10-22T00:53:37.894" v="9697" actId="478"/>
          <ac:picMkLst>
            <pc:docMk/>
            <pc:sldMk cId="1493633023" sldId="273"/>
            <ac:picMk id="2050" creationId="{B197F14C-70B1-4F30-205D-5B6A1EB76F21}"/>
          </ac:picMkLst>
        </pc:picChg>
        <pc:picChg chg="add del mod">
          <ac:chgData name="Olivia Ponce" userId="57a841e3-2b89-4a87-87c6-7df3eec0a2dd" providerId="ADAL" clId="{97C48506-B9C3-4BFD-92EA-1C9D81E5DB83}" dt="2024-10-22T00:59:18.660" v="9948" actId="478"/>
          <ac:picMkLst>
            <pc:docMk/>
            <pc:sldMk cId="1493633023" sldId="273"/>
            <ac:picMk id="2052" creationId="{AA7258F5-2853-EC3F-CBA9-2B2E4C45E289}"/>
          </ac:picMkLst>
        </pc:picChg>
        <pc:picChg chg="add mod">
          <ac:chgData name="Olivia Ponce" userId="57a841e3-2b89-4a87-87c6-7df3eec0a2dd" providerId="ADAL" clId="{97C48506-B9C3-4BFD-92EA-1C9D81E5DB83}" dt="2024-10-22T01:00:17.729" v="9955" actId="14100"/>
          <ac:picMkLst>
            <pc:docMk/>
            <pc:sldMk cId="1493633023" sldId="273"/>
            <ac:picMk id="2054" creationId="{5AF3CEA9-3733-DDE4-319D-75C311769018}"/>
          </ac:picMkLst>
        </pc:picChg>
      </pc:sldChg>
      <pc:sldChg chg="addSp delSp modSp mod modAnim modNotesTx">
        <pc:chgData name="Olivia Ponce" userId="57a841e3-2b89-4a87-87c6-7df3eec0a2dd" providerId="ADAL" clId="{97C48506-B9C3-4BFD-92EA-1C9D81E5DB83}" dt="2024-11-04T21:23:14.430" v="13171" actId="113"/>
        <pc:sldMkLst>
          <pc:docMk/>
          <pc:sldMk cId="3771215698" sldId="274"/>
        </pc:sldMkLst>
        <pc:spChg chg="mod">
          <ac:chgData name="Olivia Ponce" userId="57a841e3-2b89-4a87-87c6-7df3eec0a2dd" providerId="ADAL" clId="{97C48506-B9C3-4BFD-92EA-1C9D81E5DB83}" dt="2024-10-22T16:32:24.909" v="11389" actId="207"/>
          <ac:spMkLst>
            <pc:docMk/>
            <pc:sldMk cId="3771215698" sldId="274"/>
            <ac:spMk id="2" creationId="{00000000-0000-0000-0000-000000000000}"/>
          </ac:spMkLst>
        </pc:spChg>
        <pc:spChg chg="add mod">
          <ac:chgData name="Olivia Ponce" userId="57a841e3-2b89-4a87-87c6-7df3eec0a2dd" providerId="ADAL" clId="{97C48506-B9C3-4BFD-92EA-1C9D81E5DB83}" dt="2024-11-04T21:23:14.430" v="13171" actId="113"/>
          <ac:spMkLst>
            <pc:docMk/>
            <pc:sldMk cId="3771215698" sldId="274"/>
            <ac:spMk id="3" creationId="{3475D002-28D9-1AB8-5A58-2A7488BF5D6E}"/>
          </ac:spMkLst>
        </pc:spChg>
        <pc:spChg chg="del mod">
          <ac:chgData name="Olivia Ponce" userId="57a841e3-2b89-4a87-87c6-7df3eec0a2dd" providerId="ADAL" clId="{97C48506-B9C3-4BFD-92EA-1C9D81E5DB83}" dt="2024-10-22T16:33:01.083" v="11397" actId="478"/>
          <ac:spMkLst>
            <pc:docMk/>
            <pc:sldMk cId="3771215698" sldId="274"/>
            <ac:spMk id="6" creationId="{00000000-0000-0000-0000-000000000000}"/>
          </ac:spMkLst>
        </pc:spChg>
        <pc:spChg chg="add mod">
          <ac:chgData name="Olivia Ponce" userId="57a841e3-2b89-4a87-87c6-7df3eec0a2dd" providerId="ADAL" clId="{97C48506-B9C3-4BFD-92EA-1C9D81E5DB83}" dt="2024-10-22T16:31:52.370" v="11386" actId="1076"/>
          <ac:spMkLst>
            <pc:docMk/>
            <pc:sldMk cId="3771215698" sldId="274"/>
            <ac:spMk id="7" creationId="{4D85535A-5EAB-5867-4703-4BD90D7D70F8}"/>
          </ac:spMkLst>
        </pc:spChg>
        <pc:spChg chg="add del mod">
          <ac:chgData name="Olivia Ponce" userId="57a841e3-2b89-4a87-87c6-7df3eec0a2dd" providerId="ADAL" clId="{97C48506-B9C3-4BFD-92EA-1C9D81E5DB83}" dt="2024-10-22T16:32:58.995" v="11396" actId="478"/>
          <ac:spMkLst>
            <pc:docMk/>
            <pc:sldMk cId="3771215698" sldId="274"/>
            <ac:spMk id="9" creationId="{B8EFB723-4D07-0269-79C9-3B73BD8AB153}"/>
          </ac:spMkLst>
        </pc:spChg>
        <pc:spChg chg="add del mod">
          <ac:chgData name="Olivia Ponce" userId="57a841e3-2b89-4a87-87c6-7df3eec0a2dd" providerId="ADAL" clId="{97C48506-B9C3-4BFD-92EA-1C9D81E5DB83}" dt="2024-10-22T16:33:20.530" v="11401" actId="478"/>
          <ac:spMkLst>
            <pc:docMk/>
            <pc:sldMk cId="3771215698" sldId="274"/>
            <ac:spMk id="11" creationId="{2885BDC0-D0B5-A81E-2370-E0EDF6137B0F}"/>
          </ac:spMkLst>
        </pc:spChg>
        <pc:spChg chg="add mod">
          <ac:chgData name="Olivia Ponce" userId="57a841e3-2b89-4a87-87c6-7df3eec0a2dd" providerId="ADAL" clId="{97C48506-B9C3-4BFD-92EA-1C9D81E5DB83}" dt="2024-10-22T17:48:22.912" v="11785" actId="115"/>
          <ac:spMkLst>
            <pc:docMk/>
            <pc:sldMk cId="3771215698" sldId="274"/>
            <ac:spMk id="12" creationId="{19CB13AC-298B-232D-DA65-E0FBC01BBB9A}"/>
          </ac:spMkLst>
        </pc:spChg>
        <pc:spChg chg="mod">
          <ac:chgData name="Olivia Ponce" userId="57a841e3-2b89-4a87-87c6-7df3eec0a2dd" providerId="ADAL" clId="{97C48506-B9C3-4BFD-92EA-1C9D81E5DB83}" dt="2024-10-22T16:53:55.674" v="11447" actId="208"/>
          <ac:spMkLst>
            <pc:docMk/>
            <pc:sldMk cId="3771215698" sldId="274"/>
            <ac:spMk id="14" creationId="{97C59D70-AF1D-E42C-59E2-EBAF5C02BCD1}"/>
          </ac:spMkLst>
        </pc:spChg>
        <pc:spChg chg="mod">
          <ac:chgData name="Olivia Ponce" userId="57a841e3-2b89-4a87-87c6-7df3eec0a2dd" providerId="ADAL" clId="{97C48506-B9C3-4BFD-92EA-1C9D81E5DB83}" dt="2024-10-22T17:42:37.682" v="11568" actId="20577"/>
          <ac:spMkLst>
            <pc:docMk/>
            <pc:sldMk cId="3771215698" sldId="274"/>
            <ac:spMk id="15" creationId="{6F2E5CA3-63DC-AAA1-FB52-653FA37024F9}"/>
          </ac:spMkLst>
        </pc:spChg>
        <pc:spChg chg="add mod">
          <ac:chgData name="Olivia Ponce" userId="57a841e3-2b89-4a87-87c6-7df3eec0a2dd" providerId="ADAL" clId="{97C48506-B9C3-4BFD-92EA-1C9D81E5DB83}" dt="2024-10-22T18:41:08.738" v="12208" actId="1076"/>
          <ac:spMkLst>
            <pc:docMk/>
            <pc:sldMk cId="3771215698" sldId="274"/>
            <ac:spMk id="16" creationId="{024B5085-899E-CA03-CBC3-0ADD14AF1F48}"/>
          </ac:spMkLst>
        </pc:spChg>
        <pc:spChg chg="mod">
          <ac:chgData name="Olivia Ponce" userId="57a841e3-2b89-4a87-87c6-7df3eec0a2dd" providerId="ADAL" clId="{97C48506-B9C3-4BFD-92EA-1C9D81E5DB83}" dt="2024-10-22T17:42:16.708" v="11523"/>
          <ac:spMkLst>
            <pc:docMk/>
            <pc:sldMk cId="3771215698" sldId="274"/>
            <ac:spMk id="18" creationId="{C5F809D7-A2D0-2F1C-1B88-AB040E200586}"/>
          </ac:spMkLst>
        </pc:spChg>
        <pc:spChg chg="mod">
          <ac:chgData name="Olivia Ponce" userId="57a841e3-2b89-4a87-87c6-7df3eec0a2dd" providerId="ADAL" clId="{97C48506-B9C3-4BFD-92EA-1C9D81E5DB83}" dt="2024-10-22T17:43:01.726" v="11597" actId="313"/>
          <ac:spMkLst>
            <pc:docMk/>
            <pc:sldMk cId="3771215698" sldId="274"/>
            <ac:spMk id="19" creationId="{338BF603-E26E-2365-CF11-FD2FF6D927D6}"/>
          </ac:spMkLst>
        </pc:spChg>
        <pc:spChg chg="add mod">
          <ac:chgData name="Olivia Ponce" userId="57a841e3-2b89-4a87-87c6-7df3eec0a2dd" providerId="ADAL" clId="{97C48506-B9C3-4BFD-92EA-1C9D81E5DB83}" dt="2024-10-22T18:39:33.232" v="12206" actId="1076"/>
          <ac:spMkLst>
            <pc:docMk/>
            <pc:sldMk cId="3771215698" sldId="274"/>
            <ac:spMk id="20" creationId="{03D7795A-2431-1470-8506-741B658D6B1C}"/>
          </ac:spMkLst>
        </pc:spChg>
        <pc:spChg chg="mod">
          <ac:chgData name="Olivia Ponce" userId="57a841e3-2b89-4a87-87c6-7df3eec0a2dd" providerId="ADAL" clId="{97C48506-B9C3-4BFD-92EA-1C9D81E5DB83}" dt="2024-10-22T17:43:26.260" v="11603"/>
          <ac:spMkLst>
            <pc:docMk/>
            <pc:sldMk cId="3771215698" sldId="274"/>
            <ac:spMk id="22" creationId="{CAD4242B-918D-FA86-F741-A360D2C6F276}"/>
          </ac:spMkLst>
        </pc:spChg>
        <pc:spChg chg="mod">
          <ac:chgData name="Olivia Ponce" userId="57a841e3-2b89-4a87-87c6-7df3eec0a2dd" providerId="ADAL" clId="{97C48506-B9C3-4BFD-92EA-1C9D81E5DB83}" dt="2024-10-22T17:43:38.631" v="11620" actId="20577"/>
          <ac:spMkLst>
            <pc:docMk/>
            <pc:sldMk cId="3771215698" sldId="274"/>
            <ac:spMk id="23" creationId="{7512DF46-F318-EEC8-7D7D-1C541DC24E4E}"/>
          </ac:spMkLst>
        </pc:spChg>
        <pc:spChg chg="add mod">
          <ac:chgData name="Olivia Ponce" userId="57a841e3-2b89-4a87-87c6-7df3eec0a2dd" providerId="ADAL" clId="{97C48506-B9C3-4BFD-92EA-1C9D81E5DB83}" dt="2024-10-22T18:39:18.328" v="12204" actId="20577"/>
          <ac:spMkLst>
            <pc:docMk/>
            <pc:sldMk cId="3771215698" sldId="274"/>
            <ac:spMk id="24" creationId="{47FF82C8-DC36-BA9E-1EF9-440DBA6E6DDB}"/>
          </ac:spMkLst>
        </pc:spChg>
        <pc:spChg chg="mod">
          <ac:chgData name="Olivia Ponce" userId="57a841e3-2b89-4a87-87c6-7df3eec0a2dd" providerId="ADAL" clId="{97C48506-B9C3-4BFD-92EA-1C9D81E5DB83}" dt="2024-10-22T17:43:43.115" v="11621"/>
          <ac:spMkLst>
            <pc:docMk/>
            <pc:sldMk cId="3771215698" sldId="274"/>
            <ac:spMk id="26" creationId="{6F15C5C8-8D5B-0166-0808-DAA2C0DB282C}"/>
          </ac:spMkLst>
        </pc:spChg>
        <pc:spChg chg="mod">
          <ac:chgData name="Olivia Ponce" userId="57a841e3-2b89-4a87-87c6-7df3eec0a2dd" providerId="ADAL" clId="{97C48506-B9C3-4BFD-92EA-1C9D81E5DB83}" dt="2024-10-22T17:43:54.381" v="11647" actId="20577"/>
          <ac:spMkLst>
            <pc:docMk/>
            <pc:sldMk cId="3771215698" sldId="274"/>
            <ac:spMk id="27" creationId="{269B925D-2F56-AEC5-934B-955D2C92B578}"/>
          </ac:spMkLst>
        </pc:spChg>
        <pc:spChg chg="add mod">
          <ac:chgData name="Olivia Ponce" userId="57a841e3-2b89-4a87-87c6-7df3eec0a2dd" providerId="ADAL" clId="{97C48506-B9C3-4BFD-92EA-1C9D81E5DB83}" dt="2024-10-22T18:41:54.528" v="12217" actId="1076"/>
          <ac:spMkLst>
            <pc:docMk/>
            <pc:sldMk cId="3771215698" sldId="274"/>
            <ac:spMk id="28" creationId="{85F588D6-7FB9-2D52-F59B-E8616626A462}"/>
          </ac:spMkLst>
        </pc:spChg>
        <pc:grpChg chg="add mod">
          <ac:chgData name="Olivia Ponce" userId="57a841e3-2b89-4a87-87c6-7df3eec0a2dd" providerId="ADAL" clId="{97C48506-B9C3-4BFD-92EA-1C9D81E5DB83}" dt="2024-10-22T17:42:44.178" v="11569" actId="14100"/>
          <ac:grpSpMkLst>
            <pc:docMk/>
            <pc:sldMk cId="3771215698" sldId="274"/>
            <ac:grpSpMk id="13" creationId="{00FB24AF-84EB-D7A9-7D0C-DD0EEC312BA1}"/>
          </ac:grpSpMkLst>
        </pc:grpChg>
        <pc:grpChg chg="add mod">
          <ac:chgData name="Olivia Ponce" userId="57a841e3-2b89-4a87-87c6-7df3eec0a2dd" providerId="ADAL" clId="{97C48506-B9C3-4BFD-92EA-1C9D81E5DB83}" dt="2024-10-22T17:43:19.840" v="11601" actId="1076"/>
          <ac:grpSpMkLst>
            <pc:docMk/>
            <pc:sldMk cId="3771215698" sldId="274"/>
            <ac:grpSpMk id="17" creationId="{A71E9B19-D50E-8C8F-37F7-6EE8910102D2}"/>
          </ac:grpSpMkLst>
        </pc:grpChg>
        <pc:grpChg chg="add mod">
          <ac:chgData name="Olivia Ponce" userId="57a841e3-2b89-4a87-87c6-7df3eec0a2dd" providerId="ADAL" clId="{97C48506-B9C3-4BFD-92EA-1C9D81E5DB83}" dt="2024-10-22T17:44:05.647" v="11648" actId="14100"/>
          <ac:grpSpMkLst>
            <pc:docMk/>
            <pc:sldMk cId="3771215698" sldId="274"/>
            <ac:grpSpMk id="21" creationId="{EC49288E-319B-4206-08E0-E7FF47C4FEE2}"/>
          </ac:grpSpMkLst>
        </pc:grpChg>
        <pc:grpChg chg="add mod">
          <ac:chgData name="Olivia Ponce" userId="57a841e3-2b89-4a87-87c6-7df3eec0a2dd" providerId="ADAL" clId="{97C48506-B9C3-4BFD-92EA-1C9D81E5DB83}" dt="2024-10-22T18:38:45.783" v="12083" actId="1076"/>
          <ac:grpSpMkLst>
            <pc:docMk/>
            <pc:sldMk cId="3771215698" sldId="274"/>
            <ac:grpSpMk id="25" creationId="{0FA7D42B-C93B-841C-396A-20A72A052FB7}"/>
          </ac:grpSpMkLst>
        </pc:grpChg>
        <pc:graphicFrameChg chg="del mod">
          <ac:chgData name="Olivia Ponce" userId="57a841e3-2b89-4a87-87c6-7df3eec0a2dd" providerId="ADAL" clId="{97C48506-B9C3-4BFD-92EA-1C9D81E5DB83}" dt="2024-10-22T16:32:56.942" v="11395" actId="478"/>
          <ac:graphicFrameMkLst>
            <pc:docMk/>
            <pc:sldMk cId="3771215698" sldId="274"/>
            <ac:graphicFrameMk id="4" creationId="{00000000-0000-0000-0000-000000000000}"/>
          </ac:graphicFrameMkLst>
        </pc:graphicFrameChg>
        <pc:picChg chg="add del mod">
          <ac:chgData name="Olivia Ponce" userId="57a841e3-2b89-4a87-87c6-7df3eec0a2dd" providerId="ADAL" clId="{97C48506-B9C3-4BFD-92EA-1C9D81E5DB83}" dt="2024-10-22T16:30:50.387" v="11296" actId="21"/>
          <ac:picMkLst>
            <pc:docMk/>
            <pc:sldMk cId="3771215698" sldId="274"/>
            <ac:picMk id="5" creationId="{9DAE2ADB-D678-C095-FB2C-85343923E0EB}"/>
          </ac:picMkLst>
        </pc:picChg>
        <pc:picChg chg="add mod">
          <ac:chgData name="Olivia Ponce" userId="57a841e3-2b89-4a87-87c6-7df3eec0a2dd" providerId="ADAL" clId="{97C48506-B9C3-4BFD-92EA-1C9D81E5DB83}" dt="2024-10-22T18:41:55.784" v="12218" actId="1076"/>
          <ac:picMkLst>
            <pc:docMk/>
            <pc:sldMk cId="3771215698" sldId="274"/>
            <ac:picMk id="29" creationId="{CE97B98E-F720-0C24-09BA-077DDE7C232B}"/>
          </ac:picMkLst>
        </pc:picChg>
        <pc:picChg chg="add mod">
          <ac:chgData name="Olivia Ponce" userId="57a841e3-2b89-4a87-87c6-7df3eec0a2dd" providerId="ADAL" clId="{97C48506-B9C3-4BFD-92EA-1C9D81E5DB83}" dt="2024-10-22T18:41:51.145" v="12216" actId="1076"/>
          <ac:picMkLst>
            <pc:docMk/>
            <pc:sldMk cId="3771215698" sldId="274"/>
            <ac:picMk id="1026" creationId="{BF2A9631-8AC9-7684-527F-523187983AD1}"/>
          </ac:picMkLst>
        </pc:picChg>
      </pc:sldChg>
      <pc:sldChg chg="addSp delSp modSp mod modAnim modNotesTx">
        <pc:chgData name="Olivia Ponce" userId="57a841e3-2b89-4a87-87c6-7df3eec0a2dd" providerId="ADAL" clId="{97C48506-B9C3-4BFD-92EA-1C9D81E5DB83}" dt="2024-10-21T20:02:43.324" v="4258"/>
        <pc:sldMkLst>
          <pc:docMk/>
          <pc:sldMk cId="1427235716" sldId="275"/>
        </pc:sldMkLst>
        <pc:spChg chg="mod">
          <ac:chgData name="Olivia Ponce" userId="57a841e3-2b89-4a87-87c6-7df3eec0a2dd" providerId="ADAL" clId="{97C48506-B9C3-4BFD-92EA-1C9D81E5DB83}" dt="2024-10-21T19:36:27.868" v="1261" actId="1076"/>
          <ac:spMkLst>
            <pc:docMk/>
            <pc:sldMk cId="1427235716" sldId="275"/>
            <ac:spMk id="2" creationId="{D4CF2E19-7FEB-A592-83DB-AF0F96C03B3E}"/>
          </ac:spMkLst>
        </pc:spChg>
        <pc:spChg chg="add mod">
          <ac:chgData name="Olivia Ponce" userId="57a841e3-2b89-4a87-87c6-7df3eec0a2dd" providerId="ADAL" clId="{97C48506-B9C3-4BFD-92EA-1C9D81E5DB83}" dt="2024-10-21T19:58:14.090" v="4207" actId="1076"/>
          <ac:spMkLst>
            <pc:docMk/>
            <pc:sldMk cId="1427235716" sldId="275"/>
            <ac:spMk id="3" creationId="{43F097B2-A403-87C0-6803-F89C288359CA}"/>
          </ac:spMkLst>
        </pc:spChg>
        <pc:spChg chg="mod">
          <ac:chgData name="Olivia Ponce" userId="57a841e3-2b89-4a87-87c6-7df3eec0a2dd" providerId="ADAL" clId="{97C48506-B9C3-4BFD-92EA-1C9D81E5DB83}" dt="2024-10-21T19:36:31.362" v="1262" actId="1076"/>
          <ac:spMkLst>
            <pc:docMk/>
            <pc:sldMk cId="1427235716" sldId="275"/>
            <ac:spMk id="4" creationId="{C99F1F11-39D4-3C11-6B86-F1F9D5D90926}"/>
          </ac:spMkLst>
        </pc:spChg>
        <pc:spChg chg="add del">
          <ac:chgData name="Olivia Ponce" userId="57a841e3-2b89-4a87-87c6-7df3eec0a2dd" providerId="ADAL" clId="{97C48506-B9C3-4BFD-92EA-1C9D81E5DB83}" dt="2024-10-21T19:33:08.622" v="720" actId="22"/>
          <ac:spMkLst>
            <pc:docMk/>
            <pc:sldMk cId="1427235716" sldId="275"/>
            <ac:spMk id="7" creationId="{6EA4C1B3-6291-72C2-D026-E490AE0460E6}"/>
          </ac:spMkLst>
        </pc:spChg>
        <pc:spChg chg="add mod">
          <ac:chgData name="Olivia Ponce" userId="57a841e3-2b89-4a87-87c6-7df3eec0a2dd" providerId="ADAL" clId="{97C48506-B9C3-4BFD-92EA-1C9D81E5DB83}" dt="2024-10-21T20:01:32.418" v="4248" actId="1038"/>
          <ac:spMkLst>
            <pc:docMk/>
            <pc:sldMk cId="1427235716" sldId="275"/>
            <ac:spMk id="8" creationId="{4CBDB40D-A260-2116-A7BB-72885F325769}"/>
          </ac:spMkLst>
        </pc:spChg>
        <pc:spChg chg="add mod">
          <ac:chgData name="Olivia Ponce" userId="57a841e3-2b89-4a87-87c6-7df3eec0a2dd" providerId="ADAL" clId="{97C48506-B9C3-4BFD-92EA-1C9D81E5DB83}" dt="2024-10-21T20:01:51.017" v="4251" actId="1035"/>
          <ac:spMkLst>
            <pc:docMk/>
            <pc:sldMk cId="1427235716" sldId="275"/>
            <ac:spMk id="10" creationId="{5FE768D1-B349-7B3E-4760-8C12A0191924}"/>
          </ac:spMkLst>
        </pc:spChg>
        <pc:picChg chg="add mod">
          <ac:chgData name="Olivia Ponce" userId="57a841e3-2b89-4a87-87c6-7df3eec0a2dd" providerId="ADAL" clId="{97C48506-B9C3-4BFD-92EA-1C9D81E5DB83}" dt="2024-10-21T20:00:41.050" v="4230" actId="1076"/>
          <ac:picMkLst>
            <pc:docMk/>
            <pc:sldMk cId="1427235716" sldId="275"/>
            <ac:picMk id="9" creationId="{3865BA59-6DCF-77EC-6317-194C5EAD24C6}"/>
          </ac:picMkLst>
        </pc:picChg>
      </pc:sldChg>
      <pc:sldChg chg="addSp delSp modSp mod modNotesTx">
        <pc:chgData name="Olivia Ponce" userId="57a841e3-2b89-4a87-87c6-7df3eec0a2dd" providerId="ADAL" clId="{97C48506-B9C3-4BFD-92EA-1C9D81E5DB83}" dt="2024-11-04T21:42:55.079" v="13627" actId="1076"/>
        <pc:sldMkLst>
          <pc:docMk/>
          <pc:sldMk cId="1504003686" sldId="277"/>
        </pc:sldMkLst>
        <pc:spChg chg="mod">
          <ac:chgData name="Olivia Ponce" userId="57a841e3-2b89-4a87-87c6-7df3eec0a2dd" providerId="ADAL" clId="{97C48506-B9C3-4BFD-92EA-1C9D81E5DB83}" dt="2024-11-04T21:32:31.982" v="13275" actId="1035"/>
          <ac:spMkLst>
            <pc:docMk/>
            <pc:sldMk cId="1504003686" sldId="277"/>
            <ac:spMk id="2" creationId="{4409D6A1-C0E2-B32C-2818-C2113475AA5A}"/>
          </ac:spMkLst>
        </pc:spChg>
        <pc:spChg chg="mod">
          <ac:chgData name="Olivia Ponce" userId="57a841e3-2b89-4a87-87c6-7df3eec0a2dd" providerId="ADAL" clId="{97C48506-B9C3-4BFD-92EA-1C9D81E5DB83}" dt="2024-11-04T21:32:10.478" v="13269" actId="207"/>
          <ac:spMkLst>
            <pc:docMk/>
            <pc:sldMk cId="1504003686" sldId="277"/>
            <ac:spMk id="3" creationId="{A56654F7-D67D-888D-A78C-68CB8FD457E9}"/>
          </ac:spMkLst>
        </pc:spChg>
        <pc:spChg chg="add mod">
          <ac:chgData name="Olivia Ponce" userId="57a841e3-2b89-4a87-87c6-7df3eec0a2dd" providerId="ADAL" clId="{97C48506-B9C3-4BFD-92EA-1C9D81E5DB83}" dt="2024-11-04T21:42:55.079" v="13627" actId="1076"/>
          <ac:spMkLst>
            <pc:docMk/>
            <pc:sldMk cId="1504003686" sldId="277"/>
            <ac:spMk id="4" creationId="{6B794198-7C91-2243-0D1B-6F1342B7B96F}"/>
          </ac:spMkLst>
        </pc:spChg>
        <pc:spChg chg="add del mod">
          <ac:chgData name="Olivia Ponce" userId="57a841e3-2b89-4a87-87c6-7df3eec0a2dd" providerId="ADAL" clId="{97C48506-B9C3-4BFD-92EA-1C9D81E5DB83}" dt="2024-11-04T21:42:48.926" v="13626" actId="478"/>
          <ac:spMkLst>
            <pc:docMk/>
            <pc:sldMk cId="1504003686" sldId="277"/>
            <ac:spMk id="5" creationId="{931F01A1-B571-54FF-A74B-34F5D5B20095}"/>
          </ac:spMkLst>
        </pc:spChg>
        <pc:picChg chg="add del">
          <ac:chgData name="Olivia Ponce" userId="57a841e3-2b89-4a87-87c6-7df3eec0a2dd" providerId="ADAL" clId="{97C48506-B9C3-4BFD-92EA-1C9D81E5DB83}" dt="2024-11-04T21:28:12.402" v="13250" actId="478"/>
          <ac:picMkLst>
            <pc:docMk/>
            <pc:sldMk cId="1504003686" sldId="277"/>
            <ac:picMk id="1026" creationId="{63948420-5AEA-4C94-B36A-84EAE6C20216}"/>
          </ac:picMkLst>
        </pc:picChg>
        <pc:picChg chg="add mod">
          <ac:chgData name="Olivia Ponce" userId="57a841e3-2b89-4a87-87c6-7df3eec0a2dd" providerId="ADAL" clId="{97C48506-B9C3-4BFD-92EA-1C9D81E5DB83}" dt="2024-11-04T21:32:15.686" v="13270" actId="1076"/>
          <ac:picMkLst>
            <pc:docMk/>
            <pc:sldMk cId="1504003686" sldId="277"/>
            <ac:picMk id="1028" creationId="{9893DB88-E292-F712-C380-5943BCC0C01A}"/>
          </ac:picMkLst>
        </pc:picChg>
        <pc:picChg chg="add del mod">
          <ac:chgData name="Olivia Ponce" userId="57a841e3-2b89-4a87-87c6-7df3eec0a2dd" providerId="ADAL" clId="{97C48506-B9C3-4BFD-92EA-1C9D81E5DB83}" dt="2024-10-22T18:49:35.426" v="12326" actId="21"/>
          <ac:picMkLst>
            <pc:docMk/>
            <pc:sldMk cId="1504003686" sldId="277"/>
            <ac:picMk id="2050" creationId="{1E3064A8-E727-1638-E51D-12618BFE7B65}"/>
          </ac:picMkLst>
        </pc:picChg>
      </pc:sldChg>
      <pc:sldChg chg="addSp delSp modSp new mod modAnim">
        <pc:chgData name="Olivia Ponce" userId="57a841e3-2b89-4a87-87c6-7df3eec0a2dd" providerId="ADAL" clId="{97C48506-B9C3-4BFD-92EA-1C9D81E5DB83}" dt="2024-10-21T19:25:45.714" v="118"/>
        <pc:sldMkLst>
          <pc:docMk/>
          <pc:sldMk cId="1065573531" sldId="278"/>
        </pc:sldMkLst>
        <pc:spChg chg="mod">
          <ac:chgData name="Olivia Ponce" userId="57a841e3-2b89-4a87-87c6-7df3eec0a2dd" providerId="ADAL" clId="{97C48506-B9C3-4BFD-92EA-1C9D81E5DB83}" dt="2024-10-21T19:24:57.759" v="109" actId="20577"/>
          <ac:spMkLst>
            <pc:docMk/>
            <pc:sldMk cId="1065573531" sldId="278"/>
            <ac:spMk id="2" creationId="{E80402AF-CCE2-F450-12C5-1BC37A6D94D3}"/>
          </ac:spMkLst>
        </pc:spChg>
        <pc:spChg chg="del">
          <ac:chgData name="Olivia Ponce" userId="57a841e3-2b89-4a87-87c6-7df3eec0a2dd" providerId="ADAL" clId="{97C48506-B9C3-4BFD-92EA-1C9D81E5DB83}" dt="2024-10-21T19:25:10.343" v="113" actId="478"/>
          <ac:spMkLst>
            <pc:docMk/>
            <pc:sldMk cId="1065573531" sldId="278"/>
            <ac:spMk id="3" creationId="{56543E5C-987A-2EBF-4214-9FD1A98F7AD3}"/>
          </ac:spMkLst>
        </pc:spChg>
        <pc:spChg chg="del mod">
          <ac:chgData name="Olivia Ponce" userId="57a841e3-2b89-4a87-87c6-7df3eec0a2dd" providerId="ADAL" clId="{97C48506-B9C3-4BFD-92EA-1C9D81E5DB83}" dt="2024-10-21T19:25:17.354" v="116" actId="478"/>
          <ac:spMkLst>
            <pc:docMk/>
            <pc:sldMk cId="1065573531" sldId="278"/>
            <ac:spMk id="4" creationId="{E97BA856-B377-FF74-9C78-2D78F91F85AB}"/>
          </ac:spMkLst>
        </pc:spChg>
        <pc:spChg chg="del">
          <ac:chgData name="Olivia Ponce" userId="57a841e3-2b89-4a87-87c6-7df3eec0a2dd" providerId="ADAL" clId="{97C48506-B9C3-4BFD-92EA-1C9D81E5DB83}" dt="2024-10-21T19:25:45.714" v="118"/>
          <ac:spMkLst>
            <pc:docMk/>
            <pc:sldMk cId="1065573531" sldId="278"/>
            <ac:spMk id="6" creationId="{DC8449C0-FA0C-D4C7-AB68-5E54A703DEAF}"/>
          </ac:spMkLst>
        </pc:spChg>
        <pc:spChg chg="add del mod">
          <ac:chgData name="Olivia Ponce" userId="57a841e3-2b89-4a87-87c6-7df3eec0a2dd" providerId="ADAL" clId="{97C48506-B9C3-4BFD-92EA-1C9D81E5DB83}" dt="2024-10-21T19:25:21.529" v="117" actId="478"/>
          <ac:spMkLst>
            <pc:docMk/>
            <pc:sldMk cId="1065573531" sldId="278"/>
            <ac:spMk id="8" creationId="{0F3BF774-4E99-4BF8-929F-37F36B6EE8EC}"/>
          </ac:spMkLst>
        </pc:spChg>
        <pc:picChg chg="add mod">
          <ac:chgData name="Olivia Ponce" userId="57a841e3-2b89-4a87-87c6-7df3eec0a2dd" providerId="ADAL" clId="{97C48506-B9C3-4BFD-92EA-1C9D81E5DB83}" dt="2024-10-21T19:25:45.714" v="118"/>
          <ac:picMkLst>
            <pc:docMk/>
            <pc:sldMk cId="1065573531" sldId="278"/>
            <ac:picMk id="9" creationId="{583454E3-8994-D28E-E8C0-FFF4F076DCDA}"/>
          </ac:picMkLst>
        </pc:picChg>
      </pc:sldChg>
      <pc:sldChg chg="modSp new mod">
        <pc:chgData name="Olivia Ponce" userId="57a841e3-2b89-4a87-87c6-7df3eec0a2dd" providerId="ADAL" clId="{97C48506-B9C3-4BFD-92EA-1C9D81E5DB83}" dt="2024-10-22T00:25:42.285" v="8169" actId="20577"/>
        <pc:sldMkLst>
          <pc:docMk/>
          <pc:sldMk cId="103584929" sldId="279"/>
        </pc:sldMkLst>
        <pc:spChg chg="mod">
          <ac:chgData name="Olivia Ponce" userId="57a841e3-2b89-4a87-87c6-7df3eec0a2dd" providerId="ADAL" clId="{97C48506-B9C3-4BFD-92EA-1C9D81E5DB83}" dt="2024-10-21T19:29:43.682" v="466" actId="20577"/>
          <ac:spMkLst>
            <pc:docMk/>
            <pc:sldMk cId="103584929" sldId="279"/>
            <ac:spMk id="2" creationId="{57F291B0-8D4E-A3D1-4435-D8519A77DF73}"/>
          </ac:spMkLst>
        </pc:spChg>
        <pc:spChg chg="mod">
          <ac:chgData name="Olivia Ponce" userId="57a841e3-2b89-4a87-87c6-7df3eec0a2dd" providerId="ADAL" clId="{97C48506-B9C3-4BFD-92EA-1C9D81E5DB83}" dt="2024-10-22T00:25:42.285" v="8169" actId="20577"/>
          <ac:spMkLst>
            <pc:docMk/>
            <pc:sldMk cId="103584929" sldId="279"/>
            <ac:spMk id="3" creationId="{5C8935F8-CCEB-B7FA-6A84-5C11D97AD72A}"/>
          </ac:spMkLst>
        </pc:spChg>
      </pc:sldChg>
      <pc:sldChg chg="addSp delSp modSp new mod modAnim modNotesTx">
        <pc:chgData name="Olivia Ponce" userId="57a841e3-2b89-4a87-87c6-7df3eec0a2dd" providerId="ADAL" clId="{97C48506-B9C3-4BFD-92EA-1C9D81E5DB83}" dt="2024-10-22T00:45:50.392" v="9271" actId="207"/>
        <pc:sldMkLst>
          <pc:docMk/>
          <pc:sldMk cId="506720951" sldId="280"/>
        </pc:sldMkLst>
        <pc:spChg chg="add del mod">
          <ac:chgData name="Olivia Ponce" userId="57a841e3-2b89-4a87-87c6-7df3eec0a2dd" providerId="ADAL" clId="{97C48506-B9C3-4BFD-92EA-1C9D81E5DB83}" dt="2024-10-21T20:24:25.273" v="4532" actId="478"/>
          <ac:spMkLst>
            <pc:docMk/>
            <pc:sldMk cId="506720951" sldId="280"/>
            <ac:spMk id="2" creationId="{09567D2C-3DE5-244B-D917-07E8B1187A9A}"/>
          </ac:spMkLst>
        </pc:spChg>
        <pc:spChg chg="add mod">
          <ac:chgData name="Olivia Ponce" userId="57a841e3-2b89-4a87-87c6-7df3eec0a2dd" providerId="ADAL" clId="{97C48506-B9C3-4BFD-92EA-1C9D81E5DB83}" dt="2024-10-22T00:45:26.580" v="9268" actId="208"/>
          <ac:spMkLst>
            <pc:docMk/>
            <pc:sldMk cId="506720951" sldId="280"/>
            <ac:spMk id="4" creationId="{72B7EF89-D970-C797-9FBD-38EC7673ACA3}"/>
          </ac:spMkLst>
        </pc:spChg>
        <pc:spChg chg="add mod">
          <ac:chgData name="Olivia Ponce" userId="57a841e3-2b89-4a87-87c6-7df3eec0a2dd" providerId="ADAL" clId="{97C48506-B9C3-4BFD-92EA-1C9D81E5DB83}" dt="2024-10-22T00:45:16.737" v="9267" actId="208"/>
          <ac:spMkLst>
            <pc:docMk/>
            <pc:sldMk cId="506720951" sldId="280"/>
            <ac:spMk id="5" creationId="{8FDC704C-98E6-7A19-C014-9B272D0405A4}"/>
          </ac:spMkLst>
        </pc:spChg>
        <pc:spChg chg="add mod">
          <ac:chgData name="Olivia Ponce" userId="57a841e3-2b89-4a87-87c6-7df3eec0a2dd" providerId="ADAL" clId="{97C48506-B9C3-4BFD-92EA-1C9D81E5DB83}" dt="2024-10-22T00:45:43.092" v="9270" actId="208"/>
          <ac:spMkLst>
            <pc:docMk/>
            <pc:sldMk cId="506720951" sldId="280"/>
            <ac:spMk id="7" creationId="{81307513-EFBF-3384-D87B-A1D790970353}"/>
          </ac:spMkLst>
        </pc:spChg>
        <pc:spChg chg="add mod">
          <ac:chgData name="Olivia Ponce" userId="57a841e3-2b89-4a87-87c6-7df3eec0a2dd" providerId="ADAL" clId="{97C48506-B9C3-4BFD-92EA-1C9D81E5DB83}" dt="2024-10-22T00:45:50.392" v="9271" actId="207"/>
          <ac:spMkLst>
            <pc:docMk/>
            <pc:sldMk cId="506720951" sldId="280"/>
            <ac:spMk id="8" creationId="{6CB2CDB2-153B-09A8-976E-C792E6FC7044}"/>
          </ac:spMkLst>
        </pc:spChg>
        <pc:spChg chg="add mod">
          <ac:chgData name="Olivia Ponce" userId="57a841e3-2b89-4a87-87c6-7df3eec0a2dd" providerId="ADAL" clId="{97C48506-B9C3-4BFD-92EA-1C9D81E5DB83}" dt="2024-10-21T20:25:05.629" v="4540" actId="1076"/>
          <ac:spMkLst>
            <pc:docMk/>
            <pc:sldMk cId="506720951" sldId="280"/>
            <ac:spMk id="12" creationId="{A27DDB19-A4E9-6346-2FB0-513D66E88CAB}"/>
          </ac:spMkLst>
        </pc:spChg>
        <pc:spChg chg="add mod">
          <ac:chgData name="Olivia Ponce" userId="57a841e3-2b89-4a87-87c6-7df3eec0a2dd" providerId="ADAL" clId="{97C48506-B9C3-4BFD-92EA-1C9D81E5DB83}" dt="2024-10-21T20:36:55.019" v="5664" actId="1036"/>
          <ac:spMkLst>
            <pc:docMk/>
            <pc:sldMk cId="506720951" sldId="280"/>
            <ac:spMk id="13" creationId="{FDBCC4CE-D5E7-DB26-0FD7-B4D5030F1BA9}"/>
          </ac:spMkLst>
        </pc:spChg>
        <pc:spChg chg="add mod">
          <ac:chgData name="Olivia Ponce" userId="57a841e3-2b89-4a87-87c6-7df3eec0a2dd" providerId="ADAL" clId="{97C48506-B9C3-4BFD-92EA-1C9D81E5DB83}" dt="2024-10-21T20:39:46.432" v="5734" actId="207"/>
          <ac:spMkLst>
            <pc:docMk/>
            <pc:sldMk cId="506720951" sldId="280"/>
            <ac:spMk id="14" creationId="{604A25DD-12E4-ECC6-F0DE-C8CDF2BEA1FB}"/>
          </ac:spMkLst>
        </pc:spChg>
        <pc:spChg chg="add mod">
          <ac:chgData name="Olivia Ponce" userId="57a841e3-2b89-4a87-87c6-7df3eec0a2dd" providerId="ADAL" clId="{97C48506-B9C3-4BFD-92EA-1C9D81E5DB83}" dt="2024-10-21T20:39:40.736" v="5733" actId="207"/>
          <ac:spMkLst>
            <pc:docMk/>
            <pc:sldMk cId="506720951" sldId="280"/>
            <ac:spMk id="15" creationId="{8F07D0B1-4F40-7479-5552-34DAFE032F8B}"/>
          </ac:spMkLst>
        </pc:spChg>
        <pc:spChg chg="add mod">
          <ac:chgData name="Olivia Ponce" userId="57a841e3-2b89-4a87-87c6-7df3eec0a2dd" providerId="ADAL" clId="{97C48506-B9C3-4BFD-92EA-1C9D81E5DB83}" dt="2024-10-21T20:39:28.778" v="5732" actId="1036"/>
          <ac:spMkLst>
            <pc:docMk/>
            <pc:sldMk cId="506720951" sldId="280"/>
            <ac:spMk id="16" creationId="{89883435-956C-AE21-A1E9-565E2570713F}"/>
          </ac:spMkLst>
        </pc:spChg>
        <pc:grpChg chg="add mod">
          <ac:chgData name="Olivia Ponce" userId="57a841e3-2b89-4a87-87c6-7df3eec0a2dd" providerId="ADAL" clId="{97C48506-B9C3-4BFD-92EA-1C9D81E5DB83}" dt="2024-10-21T20:34:37.039" v="5552" actId="1076"/>
          <ac:grpSpMkLst>
            <pc:docMk/>
            <pc:sldMk cId="506720951" sldId="280"/>
            <ac:grpSpMk id="3" creationId="{3A16233C-02E8-EFF4-416B-D2DE7C65569B}"/>
          </ac:grpSpMkLst>
        </pc:grpChg>
        <pc:grpChg chg="add mod">
          <ac:chgData name="Olivia Ponce" userId="57a841e3-2b89-4a87-87c6-7df3eec0a2dd" providerId="ADAL" clId="{97C48506-B9C3-4BFD-92EA-1C9D81E5DB83}" dt="2024-10-21T20:36:47.983" v="5662" actId="1076"/>
          <ac:grpSpMkLst>
            <pc:docMk/>
            <pc:sldMk cId="506720951" sldId="280"/>
            <ac:grpSpMk id="6" creationId="{7116DBB0-30F5-BA8A-6A69-CD1C29319B6E}"/>
          </ac:grpSpMkLst>
        </pc:grpChg>
        <pc:picChg chg="add mod">
          <ac:chgData name="Olivia Ponce" userId="57a841e3-2b89-4a87-87c6-7df3eec0a2dd" providerId="ADAL" clId="{97C48506-B9C3-4BFD-92EA-1C9D81E5DB83}" dt="2024-10-21T20:36:41.604" v="5661" actId="14100"/>
          <ac:picMkLst>
            <pc:docMk/>
            <pc:sldMk cId="506720951" sldId="280"/>
            <ac:picMk id="9" creationId="{0FF743B4-CCCE-DEB2-EF1A-E895C5CCD582}"/>
          </ac:picMkLst>
        </pc:picChg>
        <pc:picChg chg="add del mod">
          <ac:chgData name="Olivia Ponce" userId="57a841e3-2b89-4a87-87c6-7df3eec0a2dd" providerId="ADAL" clId="{97C48506-B9C3-4BFD-92EA-1C9D81E5DB83}" dt="2024-10-21T20:15:41.145" v="4469" actId="478"/>
          <ac:picMkLst>
            <pc:docMk/>
            <pc:sldMk cId="506720951" sldId="280"/>
            <ac:picMk id="10" creationId="{DA3E00B4-FD34-D145-70E0-D5938420D7EE}"/>
          </ac:picMkLst>
        </pc:picChg>
        <pc:picChg chg="add mod">
          <ac:chgData name="Olivia Ponce" userId="57a841e3-2b89-4a87-87c6-7df3eec0a2dd" providerId="ADAL" clId="{97C48506-B9C3-4BFD-92EA-1C9D81E5DB83}" dt="2024-10-21T20:20:13.836" v="4516" actId="1076"/>
          <ac:picMkLst>
            <pc:docMk/>
            <pc:sldMk cId="506720951" sldId="280"/>
            <ac:picMk id="5122" creationId="{0ACC0825-A051-4CE8-6D9E-799DA190769C}"/>
          </ac:picMkLst>
        </pc:picChg>
        <pc:picChg chg="add del mod">
          <ac:chgData name="Olivia Ponce" userId="57a841e3-2b89-4a87-87c6-7df3eec0a2dd" providerId="ADAL" clId="{97C48506-B9C3-4BFD-92EA-1C9D81E5DB83}" dt="2024-10-21T20:24:05.885" v="4530" actId="478"/>
          <ac:picMkLst>
            <pc:docMk/>
            <pc:sldMk cId="506720951" sldId="280"/>
            <ac:picMk id="5124" creationId="{862E6038-A1F3-0583-CAE9-83ADADEF2184}"/>
          </ac:picMkLst>
        </pc:picChg>
        <pc:picChg chg="add del mod">
          <ac:chgData name="Olivia Ponce" userId="57a841e3-2b89-4a87-87c6-7df3eec0a2dd" providerId="ADAL" clId="{97C48506-B9C3-4BFD-92EA-1C9D81E5DB83}" dt="2024-10-21T20:24:01.473" v="4529" actId="478"/>
          <ac:picMkLst>
            <pc:docMk/>
            <pc:sldMk cId="506720951" sldId="280"/>
            <ac:picMk id="5126" creationId="{4B3F029E-2E09-D3E2-3191-23331432A2D4}"/>
          </ac:picMkLst>
        </pc:picChg>
        <pc:picChg chg="add del">
          <ac:chgData name="Olivia Ponce" userId="57a841e3-2b89-4a87-87c6-7df3eec0a2dd" providerId="ADAL" clId="{97C48506-B9C3-4BFD-92EA-1C9D81E5DB83}" dt="2024-10-21T20:24:25.273" v="4532" actId="478"/>
          <ac:picMkLst>
            <pc:docMk/>
            <pc:sldMk cId="506720951" sldId="280"/>
            <ac:picMk id="5128" creationId="{1F3FFBFD-61DB-9B4D-58B6-602608E5378A}"/>
          </ac:picMkLst>
        </pc:picChg>
      </pc:sldChg>
      <pc:sldChg chg="addSp delSp modSp new del mod setBg modNotesTx">
        <pc:chgData name="Olivia Ponce" userId="57a841e3-2b89-4a87-87c6-7df3eec0a2dd" providerId="ADAL" clId="{97C48506-B9C3-4BFD-92EA-1C9D81E5DB83}" dt="2024-10-21T20:03:56.190" v="4259" actId="47"/>
        <pc:sldMkLst>
          <pc:docMk/>
          <pc:sldMk cId="1065130153" sldId="280"/>
        </pc:sldMkLst>
        <pc:spChg chg="del mod">
          <ac:chgData name="Olivia Ponce" userId="57a841e3-2b89-4a87-87c6-7df3eec0a2dd" providerId="ADAL" clId="{97C48506-B9C3-4BFD-92EA-1C9D81E5DB83}" dt="2024-10-21T19:59:15.390" v="4218" actId="21"/>
          <ac:spMkLst>
            <pc:docMk/>
            <pc:sldMk cId="1065130153" sldId="280"/>
            <ac:spMk id="2" creationId="{4CBDB40D-A260-2116-A7BB-72885F325769}"/>
          </ac:spMkLst>
        </pc:spChg>
        <pc:spChg chg="del mod">
          <ac:chgData name="Olivia Ponce" userId="57a841e3-2b89-4a87-87c6-7df3eec0a2dd" providerId="ADAL" clId="{97C48506-B9C3-4BFD-92EA-1C9D81E5DB83}" dt="2024-10-21T19:46:49.347" v="2250" actId="478"/>
          <ac:spMkLst>
            <pc:docMk/>
            <pc:sldMk cId="1065130153" sldId="280"/>
            <ac:spMk id="3" creationId="{EC2532B4-2F7A-DFF5-1E42-2D023DD62870}"/>
          </ac:spMkLst>
        </pc:spChg>
        <pc:spChg chg="add del">
          <ac:chgData name="Olivia Ponce" userId="57a841e3-2b89-4a87-87c6-7df3eec0a2dd" providerId="ADAL" clId="{97C48506-B9C3-4BFD-92EA-1C9D81E5DB83}" dt="2024-10-21T19:38:29.361" v="1271"/>
          <ac:spMkLst>
            <pc:docMk/>
            <pc:sldMk cId="1065130153" sldId="280"/>
            <ac:spMk id="4" creationId="{197930CB-391F-754F-75C6-47398A4E972E}"/>
          </ac:spMkLst>
        </pc:spChg>
        <pc:spChg chg="add mod">
          <ac:chgData name="Olivia Ponce" userId="57a841e3-2b89-4a87-87c6-7df3eec0a2dd" providerId="ADAL" clId="{97C48506-B9C3-4BFD-92EA-1C9D81E5DB83}" dt="2024-10-21T19:49:37.261" v="2430" actId="14100"/>
          <ac:spMkLst>
            <pc:docMk/>
            <pc:sldMk cId="1065130153" sldId="280"/>
            <ac:spMk id="5" creationId="{36EB7820-5486-DF0B-9323-3649A222051A}"/>
          </ac:spMkLst>
        </pc:spChg>
        <pc:spChg chg="add del mod">
          <ac:chgData name="Olivia Ponce" userId="57a841e3-2b89-4a87-87c6-7df3eec0a2dd" providerId="ADAL" clId="{97C48506-B9C3-4BFD-92EA-1C9D81E5DB83}" dt="2024-10-21T20:01:11.798" v="4231" actId="21"/>
          <ac:spMkLst>
            <pc:docMk/>
            <pc:sldMk cId="1065130153" sldId="280"/>
            <ac:spMk id="6" creationId="{5FE768D1-B349-7B3E-4760-8C12A0191924}"/>
          </ac:spMkLst>
        </pc:spChg>
        <pc:spChg chg="add mod">
          <ac:chgData name="Olivia Ponce" userId="57a841e3-2b89-4a87-87c6-7df3eec0a2dd" providerId="ADAL" clId="{97C48506-B9C3-4BFD-92EA-1C9D81E5DB83}" dt="2024-10-21T19:59:15.390" v="4218" actId="21"/>
          <ac:spMkLst>
            <pc:docMk/>
            <pc:sldMk cId="1065130153" sldId="280"/>
            <ac:spMk id="8" creationId="{A0D3F310-FF3A-5377-1B9B-ECA50F47343C}"/>
          </ac:spMkLst>
        </pc:spChg>
        <pc:spChg chg="add del">
          <ac:chgData name="Olivia Ponce" userId="57a841e3-2b89-4a87-87c6-7df3eec0a2dd" providerId="ADAL" clId="{97C48506-B9C3-4BFD-92EA-1C9D81E5DB83}" dt="2024-10-21T19:38:23.245" v="1269" actId="26606"/>
          <ac:spMkLst>
            <pc:docMk/>
            <pc:sldMk cId="1065130153" sldId="280"/>
            <ac:spMk id="1031" creationId="{809C0BCD-BEE9-423F-A51C-BCCD8E5EAADA}"/>
          </ac:spMkLst>
        </pc:spChg>
        <pc:picChg chg="add mod">
          <ac:chgData name="Olivia Ponce" userId="57a841e3-2b89-4a87-87c6-7df3eec0a2dd" providerId="ADAL" clId="{97C48506-B9C3-4BFD-92EA-1C9D81E5DB83}" dt="2024-10-21T19:38:24.619" v="1270"/>
          <ac:picMkLst>
            <pc:docMk/>
            <pc:sldMk cId="1065130153" sldId="280"/>
            <ac:picMk id="1026" creationId="{52B73300-C89A-2685-D791-F2F18255CC00}"/>
          </ac:picMkLst>
        </pc:picChg>
        <pc:picChg chg="add del mod">
          <ac:chgData name="Olivia Ponce" userId="57a841e3-2b89-4a87-87c6-7df3eec0a2dd" providerId="ADAL" clId="{97C48506-B9C3-4BFD-92EA-1C9D81E5DB83}" dt="2024-10-21T19:46:46.704" v="2249" actId="478"/>
          <ac:picMkLst>
            <pc:docMk/>
            <pc:sldMk cId="1065130153" sldId="280"/>
            <ac:picMk id="1028" creationId="{D23CF5DB-FECF-1784-32BF-9AC4BAE7E016}"/>
          </ac:picMkLst>
        </pc:picChg>
        <pc:picChg chg="add mod">
          <ac:chgData name="Olivia Ponce" userId="57a841e3-2b89-4a87-87c6-7df3eec0a2dd" providerId="ADAL" clId="{97C48506-B9C3-4BFD-92EA-1C9D81E5DB83}" dt="2024-10-21T19:47:28.394" v="2256" actId="14100"/>
          <ac:picMkLst>
            <pc:docMk/>
            <pc:sldMk cId="1065130153" sldId="280"/>
            <ac:picMk id="1030" creationId="{7D87DFEF-7EE7-2F1A-654F-74E03950CD3F}"/>
          </ac:picMkLst>
        </pc:picChg>
      </pc:sldChg>
      <pc:sldChg chg="new del">
        <pc:chgData name="Olivia Ponce" userId="57a841e3-2b89-4a87-87c6-7df3eec0a2dd" providerId="ADAL" clId="{97C48506-B9C3-4BFD-92EA-1C9D81E5DB83}" dt="2024-10-21T19:38:05.355" v="1265" actId="680"/>
        <pc:sldMkLst>
          <pc:docMk/>
          <pc:sldMk cId="1580371829" sldId="280"/>
        </pc:sldMkLst>
      </pc:sldChg>
      <pc:sldChg chg="addSp delSp modSp new mod modAnim modNotesTx">
        <pc:chgData name="Olivia Ponce" userId="57a841e3-2b89-4a87-87c6-7df3eec0a2dd" providerId="ADAL" clId="{97C48506-B9C3-4BFD-92EA-1C9D81E5DB83}" dt="2024-10-22T00:25:10.079" v="8090" actId="20577"/>
        <pc:sldMkLst>
          <pc:docMk/>
          <pc:sldMk cId="3085344875" sldId="281"/>
        </pc:sldMkLst>
        <pc:spChg chg="del mod">
          <ac:chgData name="Olivia Ponce" userId="57a841e3-2b89-4a87-87c6-7df3eec0a2dd" providerId="ADAL" clId="{97C48506-B9C3-4BFD-92EA-1C9D81E5DB83}" dt="2024-10-22T00:09:16.149" v="6555" actId="478"/>
          <ac:spMkLst>
            <pc:docMk/>
            <pc:sldMk cId="3085344875" sldId="281"/>
            <ac:spMk id="2" creationId="{7729C407-3E7E-1CB9-AD65-6EAA71F5BDE0}"/>
          </ac:spMkLst>
        </pc:spChg>
        <pc:spChg chg="mod">
          <ac:chgData name="Olivia Ponce" userId="57a841e3-2b89-4a87-87c6-7df3eec0a2dd" providerId="ADAL" clId="{97C48506-B9C3-4BFD-92EA-1C9D81E5DB83}" dt="2024-10-22T00:20:54.972" v="7944" actId="5793"/>
          <ac:spMkLst>
            <pc:docMk/>
            <pc:sldMk cId="3085344875" sldId="281"/>
            <ac:spMk id="3" creationId="{A0CD1952-404C-516E-C060-D0948D355ECF}"/>
          </ac:spMkLst>
        </pc:spChg>
        <pc:spChg chg="add del mod">
          <ac:chgData name="Olivia Ponce" userId="57a841e3-2b89-4a87-87c6-7df3eec0a2dd" providerId="ADAL" clId="{97C48506-B9C3-4BFD-92EA-1C9D81E5DB83}" dt="2024-10-22T00:09:20.331" v="6556" actId="478"/>
          <ac:spMkLst>
            <pc:docMk/>
            <pc:sldMk cId="3085344875" sldId="281"/>
            <ac:spMk id="5" creationId="{4BC87A43-FF62-A2CD-897D-EDF61553C313}"/>
          </ac:spMkLst>
        </pc:spChg>
        <pc:spChg chg="add mod">
          <ac:chgData name="Olivia Ponce" userId="57a841e3-2b89-4a87-87c6-7df3eec0a2dd" providerId="ADAL" clId="{97C48506-B9C3-4BFD-92EA-1C9D81E5DB83}" dt="2024-10-22T00:11:52.280" v="6751" actId="1076"/>
          <ac:spMkLst>
            <pc:docMk/>
            <pc:sldMk cId="3085344875" sldId="281"/>
            <ac:spMk id="6" creationId="{94CD4635-63D3-3648-AF13-2ED5BDC148A5}"/>
          </ac:spMkLst>
        </pc:spChg>
        <pc:spChg chg="add mod">
          <ac:chgData name="Olivia Ponce" userId="57a841e3-2b89-4a87-87c6-7df3eec0a2dd" providerId="ADAL" clId="{97C48506-B9C3-4BFD-92EA-1C9D81E5DB83}" dt="2024-10-22T00:20:40.211" v="7940" actId="1076"/>
          <ac:spMkLst>
            <pc:docMk/>
            <pc:sldMk cId="3085344875" sldId="281"/>
            <ac:spMk id="7" creationId="{BD2BC9C7-6915-DEA2-DAD6-2B2F423BCDE1}"/>
          </ac:spMkLst>
        </pc:spChg>
        <pc:spChg chg="add mod">
          <ac:chgData name="Olivia Ponce" userId="57a841e3-2b89-4a87-87c6-7df3eec0a2dd" providerId="ADAL" clId="{97C48506-B9C3-4BFD-92EA-1C9D81E5DB83}" dt="2024-10-22T00:24:30.960" v="8008" actId="1038"/>
          <ac:spMkLst>
            <pc:docMk/>
            <pc:sldMk cId="3085344875" sldId="281"/>
            <ac:spMk id="9" creationId="{ADBE5E18-DB21-40FB-B431-B842775007D6}"/>
          </ac:spMkLst>
        </pc:spChg>
        <pc:picChg chg="add mod">
          <ac:chgData name="Olivia Ponce" userId="57a841e3-2b89-4a87-87c6-7df3eec0a2dd" providerId="ADAL" clId="{97C48506-B9C3-4BFD-92EA-1C9D81E5DB83}" dt="2024-10-22T00:20:47.822" v="7943" actId="1076"/>
          <ac:picMkLst>
            <pc:docMk/>
            <pc:sldMk cId="3085344875" sldId="281"/>
            <ac:picMk id="8" creationId="{FD2101E6-7855-98E2-83EB-4A8BECE7F289}"/>
          </ac:picMkLst>
        </pc:picChg>
        <pc:picChg chg="add mod">
          <ac:chgData name="Olivia Ponce" userId="57a841e3-2b89-4a87-87c6-7df3eec0a2dd" providerId="ADAL" clId="{97C48506-B9C3-4BFD-92EA-1C9D81E5DB83}" dt="2024-10-22T00:09:49.537" v="6562" actId="14100"/>
          <ac:picMkLst>
            <pc:docMk/>
            <pc:sldMk cId="3085344875" sldId="281"/>
            <ac:picMk id="1026" creationId="{801FED29-D4E7-EC0C-95ED-AF62F7E296D1}"/>
          </ac:picMkLst>
        </pc:picChg>
      </pc:sldChg>
      <pc:sldChg chg="addSp delSp modSp new del mod">
        <pc:chgData name="Olivia Ponce" userId="57a841e3-2b89-4a87-87c6-7df3eec0a2dd" providerId="ADAL" clId="{97C48506-B9C3-4BFD-92EA-1C9D81E5DB83}" dt="2024-10-22T01:02:03.238" v="9956" actId="47"/>
        <pc:sldMkLst>
          <pc:docMk/>
          <pc:sldMk cId="1812896146" sldId="282"/>
        </pc:sldMkLst>
        <pc:spChg chg="mod">
          <ac:chgData name="Olivia Ponce" userId="57a841e3-2b89-4a87-87c6-7df3eec0a2dd" providerId="ADAL" clId="{97C48506-B9C3-4BFD-92EA-1C9D81E5DB83}" dt="2024-10-22T00:28:53.530" v="8528" actId="20577"/>
          <ac:spMkLst>
            <pc:docMk/>
            <pc:sldMk cId="1812896146" sldId="282"/>
            <ac:spMk id="2" creationId="{11B89011-52E2-1781-061D-CBB72B6006AF}"/>
          </ac:spMkLst>
        </pc:spChg>
        <pc:spChg chg="del">
          <ac:chgData name="Olivia Ponce" userId="57a841e3-2b89-4a87-87c6-7df3eec0a2dd" providerId="ADAL" clId="{97C48506-B9C3-4BFD-92EA-1C9D81E5DB83}" dt="2024-10-22T00:28:45.789" v="8517"/>
          <ac:spMkLst>
            <pc:docMk/>
            <pc:sldMk cId="1812896146" sldId="282"/>
            <ac:spMk id="3" creationId="{CCC16799-5DDA-572C-5E10-BCD0731504F0}"/>
          </ac:spMkLst>
        </pc:spChg>
        <pc:graphicFrameChg chg="add mod">
          <ac:chgData name="Olivia Ponce" userId="57a841e3-2b89-4a87-87c6-7df3eec0a2dd" providerId="ADAL" clId="{97C48506-B9C3-4BFD-92EA-1C9D81E5DB83}" dt="2024-10-22T00:28:49.502" v="8518" actId="478"/>
          <ac:graphicFrameMkLst>
            <pc:docMk/>
            <pc:sldMk cId="1812896146" sldId="282"/>
            <ac:graphicFrameMk id="5" creationId="{B6708120-0E4B-07BC-4343-8C7CA1C49D70}"/>
          </ac:graphicFrameMkLst>
        </pc:graphicFrameChg>
      </pc:sldChg>
      <pc:sldChg chg="addSp delSp modSp new mod setBg modNotesTx">
        <pc:chgData name="Olivia Ponce" userId="57a841e3-2b89-4a87-87c6-7df3eec0a2dd" providerId="ADAL" clId="{97C48506-B9C3-4BFD-92EA-1C9D81E5DB83}" dt="2024-11-04T21:53:24.210" v="13656" actId="1076"/>
        <pc:sldMkLst>
          <pc:docMk/>
          <pc:sldMk cId="2357352995" sldId="282"/>
        </pc:sldMkLst>
        <pc:spChg chg="mod">
          <ac:chgData name="Olivia Ponce" userId="57a841e3-2b89-4a87-87c6-7df3eec0a2dd" providerId="ADAL" clId="{97C48506-B9C3-4BFD-92EA-1C9D81E5DB83}" dt="2024-11-04T21:51:22.586" v="13653" actId="20577"/>
          <ac:spMkLst>
            <pc:docMk/>
            <pc:sldMk cId="2357352995" sldId="282"/>
            <ac:spMk id="2" creationId="{C05F229F-9A72-2E95-5E54-87D4B16A23CC}"/>
          </ac:spMkLst>
        </pc:spChg>
        <pc:spChg chg="del">
          <ac:chgData name="Olivia Ponce" userId="57a841e3-2b89-4a87-87c6-7df3eec0a2dd" providerId="ADAL" clId="{97C48506-B9C3-4BFD-92EA-1C9D81E5DB83}" dt="2024-10-22T18:49:44.824" v="12328"/>
          <ac:spMkLst>
            <pc:docMk/>
            <pc:sldMk cId="2357352995" sldId="282"/>
            <ac:spMk id="3" creationId="{5A8A4718-7C9B-2972-43CF-44BD3BC326A8}"/>
          </ac:spMkLst>
        </pc:spChg>
        <pc:spChg chg="add mod">
          <ac:chgData name="Olivia Ponce" userId="57a841e3-2b89-4a87-87c6-7df3eec0a2dd" providerId="ADAL" clId="{97C48506-B9C3-4BFD-92EA-1C9D81E5DB83}" dt="2024-11-04T21:53:24.210" v="13656" actId="1076"/>
          <ac:spMkLst>
            <pc:docMk/>
            <pc:sldMk cId="2357352995" sldId="282"/>
            <ac:spMk id="5" creationId="{11CA9077-3DAF-487B-F836-0FED6DCF7CB7}"/>
          </ac:spMkLst>
        </pc:spChg>
        <pc:spChg chg="add mod">
          <ac:chgData name="Olivia Ponce" userId="57a841e3-2b89-4a87-87c6-7df3eec0a2dd" providerId="ADAL" clId="{97C48506-B9C3-4BFD-92EA-1C9D81E5DB83}" dt="2024-10-22T19:03:58.052" v="13168" actId="121"/>
          <ac:spMkLst>
            <pc:docMk/>
            <pc:sldMk cId="2357352995" sldId="282"/>
            <ac:spMk id="6" creationId="{FEF5D13E-5FBE-6D84-23CA-E922D1DF710B}"/>
          </ac:spMkLst>
        </pc:spChg>
        <pc:spChg chg="add mod">
          <ac:chgData name="Olivia Ponce" userId="57a841e3-2b89-4a87-87c6-7df3eec0a2dd" providerId="ADAL" clId="{97C48506-B9C3-4BFD-92EA-1C9D81E5DB83}" dt="2024-11-04T21:50:44.749" v="13628" actId="1076"/>
          <ac:spMkLst>
            <pc:docMk/>
            <pc:sldMk cId="2357352995" sldId="282"/>
            <ac:spMk id="2054" creationId="{7B0952A8-C46C-31C0-C933-19B5C7667B3C}"/>
          </ac:spMkLst>
        </pc:spChg>
        <pc:spChg chg="add del">
          <ac:chgData name="Olivia Ponce" userId="57a841e3-2b89-4a87-87c6-7df3eec0a2dd" providerId="ADAL" clId="{97C48506-B9C3-4BFD-92EA-1C9D81E5DB83}" dt="2024-10-22T18:56:00.931" v="12487" actId="26606"/>
          <ac:spMkLst>
            <pc:docMk/>
            <pc:sldMk cId="2357352995" sldId="282"/>
            <ac:spMk id="2057" creationId="{BA2EA6A6-CD0C-4CFD-8EC2-AA44F9870331}"/>
          </ac:spMkLst>
        </pc:spChg>
        <pc:picChg chg="add mod ord">
          <ac:chgData name="Olivia Ponce" userId="57a841e3-2b89-4a87-87c6-7df3eec0a2dd" providerId="ADAL" clId="{97C48506-B9C3-4BFD-92EA-1C9D81E5DB83}" dt="2024-10-22T18:57:31.184" v="12659" actId="1076"/>
          <ac:picMkLst>
            <pc:docMk/>
            <pc:sldMk cId="2357352995" sldId="282"/>
            <ac:picMk id="2050" creationId="{1E3064A8-E727-1638-E51D-12618BFE7B65}"/>
          </ac:picMkLst>
        </pc:picChg>
      </pc:sldChg>
      <pc:sldChg chg="addSp delSp modSp add mod setBg modNotesTx">
        <pc:chgData name="Olivia Ponce" userId="57a841e3-2b89-4a87-87c6-7df3eec0a2dd" providerId="ADAL" clId="{97C48506-B9C3-4BFD-92EA-1C9D81E5DB83}" dt="2024-11-04T22:25:55.880" v="14800" actId="20577"/>
        <pc:sldMkLst>
          <pc:docMk/>
          <pc:sldMk cId="923440428" sldId="283"/>
        </pc:sldMkLst>
        <pc:spChg chg="mod">
          <ac:chgData name="Olivia Ponce" userId="57a841e3-2b89-4a87-87c6-7df3eec0a2dd" providerId="ADAL" clId="{97C48506-B9C3-4BFD-92EA-1C9D81E5DB83}" dt="2024-11-04T21:55:40.040" v="13757" actId="1076"/>
          <ac:spMkLst>
            <pc:docMk/>
            <pc:sldMk cId="923440428" sldId="283"/>
            <ac:spMk id="2" creationId="{C180967A-9909-CEEE-87D5-AB41347A0560}"/>
          </ac:spMkLst>
        </pc:spChg>
        <pc:spChg chg="add del mod">
          <ac:chgData name="Olivia Ponce" userId="57a841e3-2b89-4a87-87c6-7df3eec0a2dd" providerId="ADAL" clId="{97C48506-B9C3-4BFD-92EA-1C9D81E5DB83}" dt="2024-11-04T21:54:41.398" v="13662" actId="478"/>
          <ac:spMkLst>
            <pc:docMk/>
            <pc:sldMk cId="923440428" sldId="283"/>
            <ac:spMk id="4" creationId="{CDE600D7-8330-73C3-DA72-C6F9564B1421}"/>
          </ac:spMkLst>
        </pc:spChg>
        <pc:spChg chg="del">
          <ac:chgData name="Olivia Ponce" userId="57a841e3-2b89-4a87-87c6-7df3eec0a2dd" providerId="ADAL" clId="{97C48506-B9C3-4BFD-92EA-1C9D81E5DB83}" dt="2024-11-04T21:54:43.171" v="13663" actId="478"/>
          <ac:spMkLst>
            <pc:docMk/>
            <pc:sldMk cId="923440428" sldId="283"/>
            <ac:spMk id="5" creationId="{31A43EBD-713C-FC51-1468-E1047ED7CA97}"/>
          </ac:spMkLst>
        </pc:spChg>
        <pc:spChg chg="del mod">
          <ac:chgData name="Olivia Ponce" userId="57a841e3-2b89-4a87-87c6-7df3eec0a2dd" providerId="ADAL" clId="{97C48506-B9C3-4BFD-92EA-1C9D81E5DB83}" dt="2024-11-04T21:54:37.495" v="13660" actId="478"/>
          <ac:spMkLst>
            <pc:docMk/>
            <pc:sldMk cId="923440428" sldId="283"/>
            <ac:spMk id="6" creationId="{69682C2D-0A0B-BED3-136C-3C450B4A77DE}"/>
          </ac:spMkLst>
        </pc:spChg>
        <pc:spChg chg="add mod">
          <ac:chgData name="Olivia Ponce" userId="57a841e3-2b89-4a87-87c6-7df3eec0a2dd" providerId="ADAL" clId="{97C48506-B9C3-4BFD-92EA-1C9D81E5DB83}" dt="2024-11-04T22:21:55.713" v="14591" actId="1076"/>
          <ac:spMkLst>
            <pc:docMk/>
            <pc:sldMk cId="923440428" sldId="283"/>
            <ac:spMk id="7" creationId="{3566A25F-6AAE-3160-0002-77BBB798ECF6}"/>
          </ac:spMkLst>
        </pc:spChg>
        <pc:spChg chg="add del mod">
          <ac:chgData name="Olivia Ponce" userId="57a841e3-2b89-4a87-87c6-7df3eec0a2dd" providerId="ADAL" clId="{97C48506-B9C3-4BFD-92EA-1C9D81E5DB83}" dt="2024-11-04T22:21:41.604" v="14590" actId="478"/>
          <ac:spMkLst>
            <pc:docMk/>
            <pc:sldMk cId="923440428" sldId="283"/>
            <ac:spMk id="8" creationId="{6BA932FF-2EBD-5DA3-0CA8-00D253687540}"/>
          </ac:spMkLst>
        </pc:spChg>
        <pc:spChg chg="del">
          <ac:chgData name="Olivia Ponce" userId="57a841e3-2b89-4a87-87c6-7df3eec0a2dd" providerId="ADAL" clId="{97C48506-B9C3-4BFD-92EA-1C9D81E5DB83}" dt="2024-11-04T21:58:48.195" v="13851" actId="478"/>
          <ac:spMkLst>
            <pc:docMk/>
            <pc:sldMk cId="923440428" sldId="283"/>
            <ac:spMk id="9" creationId="{3A70C1B2-D8DA-02ED-9B42-639450737885}"/>
          </ac:spMkLst>
        </pc:spChg>
        <pc:spChg chg="add mod">
          <ac:chgData name="Olivia Ponce" userId="57a841e3-2b89-4a87-87c6-7df3eec0a2dd" providerId="ADAL" clId="{97C48506-B9C3-4BFD-92EA-1C9D81E5DB83}" dt="2024-11-04T22:25:43.265" v="14796" actId="20577"/>
          <ac:spMkLst>
            <pc:docMk/>
            <pc:sldMk cId="923440428" sldId="283"/>
            <ac:spMk id="10" creationId="{6023ACA1-F1BA-3517-BEEB-AAD971450D9B}"/>
          </ac:spMkLst>
        </pc:spChg>
        <pc:spChg chg="add mod">
          <ac:chgData name="Olivia Ponce" userId="57a841e3-2b89-4a87-87c6-7df3eec0a2dd" providerId="ADAL" clId="{97C48506-B9C3-4BFD-92EA-1C9D81E5DB83}" dt="2024-11-04T22:16:12.649" v="14336" actId="5793"/>
          <ac:spMkLst>
            <pc:docMk/>
            <pc:sldMk cId="923440428" sldId="283"/>
            <ac:spMk id="13" creationId="{5482D289-2BF8-BF0C-8510-47D171EAC96A}"/>
          </ac:spMkLst>
        </pc:spChg>
        <pc:spChg chg="add del">
          <ac:chgData name="Olivia Ponce" userId="57a841e3-2b89-4a87-87c6-7df3eec0a2dd" providerId="ADAL" clId="{97C48506-B9C3-4BFD-92EA-1C9D81E5DB83}" dt="2024-11-04T22:19:52.475" v="14546" actId="478"/>
          <ac:spMkLst>
            <pc:docMk/>
            <pc:sldMk cId="923440428" sldId="283"/>
            <ac:spMk id="15" creationId="{3FCB9D5F-061C-8534-3CA3-774368573633}"/>
          </ac:spMkLst>
        </pc:spChg>
        <pc:spChg chg="del">
          <ac:chgData name="Olivia Ponce" userId="57a841e3-2b89-4a87-87c6-7df3eec0a2dd" providerId="ADAL" clId="{97C48506-B9C3-4BFD-92EA-1C9D81E5DB83}" dt="2024-11-04T21:54:38.961" v="13661" actId="478"/>
          <ac:spMkLst>
            <pc:docMk/>
            <pc:sldMk cId="923440428" sldId="283"/>
            <ac:spMk id="2054" creationId="{FF5D0C93-CAB3-D4A2-9919-A8129F43DC6D}"/>
          </ac:spMkLst>
        </pc:spChg>
        <pc:picChg chg="add mod">
          <ac:chgData name="Olivia Ponce" userId="57a841e3-2b89-4a87-87c6-7df3eec0a2dd" providerId="ADAL" clId="{97C48506-B9C3-4BFD-92EA-1C9D81E5DB83}" dt="2024-11-04T22:14:54.890" v="14149" actId="1076"/>
          <ac:picMkLst>
            <pc:docMk/>
            <pc:sldMk cId="923440428" sldId="283"/>
            <ac:picMk id="11" creationId="{FEE8ED1D-E396-7136-51EB-8D27C96F180D}"/>
          </ac:picMkLst>
        </pc:picChg>
        <pc:picChg chg="add del mod">
          <ac:chgData name="Olivia Ponce" userId="57a841e3-2b89-4a87-87c6-7df3eec0a2dd" providerId="ADAL" clId="{97C48506-B9C3-4BFD-92EA-1C9D81E5DB83}" dt="2024-11-04T22:15:00.236" v="14151" actId="478"/>
          <ac:picMkLst>
            <pc:docMk/>
            <pc:sldMk cId="923440428" sldId="283"/>
            <ac:picMk id="12" creationId="{318C0813-C94A-5AA7-B1E7-3B9B055C8A96}"/>
          </ac:picMkLst>
        </pc:picChg>
        <pc:picChg chg="del">
          <ac:chgData name="Olivia Ponce" userId="57a841e3-2b89-4a87-87c6-7df3eec0a2dd" providerId="ADAL" clId="{97C48506-B9C3-4BFD-92EA-1C9D81E5DB83}" dt="2024-11-04T21:54:36.131" v="13658" actId="478"/>
          <ac:picMkLst>
            <pc:docMk/>
            <pc:sldMk cId="923440428" sldId="283"/>
            <ac:picMk id="2050" creationId="{D7EFB7E5-DFA0-1F9C-36F9-52A8E1B87DD6}"/>
          </ac:picMkLst>
        </pc:picChg>
        <pc:picChg chg="add mod">
          <ac:chgData name="Olivia Ponce" userId="57a841e3-2b89-4a87-87c6-7df3eec0a2dd" providerId="ADAL" clId="{97C48506-B9C3-4BFD-92EA-1C9D81E5DB83}" dt="2024-11-04T22:20:48.486" v="14548" actId="1076"/>
          <ac:picMkLst>
            <pc:docMk/>
            <pc:sldMk cId="923440428" sldId="283"/>
            <ac:picMk id="3074" creationId="{1B2F15EF-B30A-8BBF-F29E-AA39C23439EE}"/>
          </ac:picMkLst>
        </pc:picChg>
        <pc:picChg chg="add del mod">
          <ac:chgData name="Olivia Ponce" userId="57a841e3-2b89-4a87-87c6-7df3eec0a2dd" providerId="ADAL" clId="{97C48506-B9C3-4BFD-92EA-1C9D81E5DB83}" dt="2024-11-04T22:22:53.844" v="14598" actId="478"/>
          <ac:picMkLst>
            <pc:docMk/>
            <pc:sldMk cId="923440428" sldId="283"/>
            <ac:picMk id="3076" creationId="{C4A33831-49BA-762C-D9F7-88A3764CCCC8}"/>
          </ac:picMkLst>
        </pc:picChg>
        <pc:picChg chg="add mod">
          <ac:chgData name="Olivia Ponce" userId="57a841e3-2b89-4a87-87c6-7df3eec0a2dd" providerId="ADAL" clId="{97C48506-B9C3-4BFD-92EA-1C9D81E5DB83}" dt="2024-11-04T22:23:04.803" v="14600" actId="1076"/>
          <ac:picMkLst>
            <pc:docMk/>
            <pc:sldMk cId="923440428" sldId="283"/>
            <ac:picMk id="3078" creationId="{974EC95C-FB94-9FAC-5B6D-8CA56A389D1A}"/>
          </ac:picMkLst>
        </pc:picChg>
      </pc:sldChg>
      <pc:sldChg chg="addSp delSp modSp add mod modNotesTx">
        <pc:chgData name="Olivia Ponce" userId="57a841e3-2b89-4a87-87c6-7df3eec0a2dd" providerId="ADAL" clId="{97C48506-B9C3-4BFD-92EA-1C9D81E5DB83}" dt="2024-11-04T22:47:52.338" v="15091" actId="20577"/>
        <pc:sldMkLst>
          <pc:docMk/>
          <pc:sldMk cId="2595439287" sldId="284"/>
        </pc:sldMkLst>
        <pc:spChg chg="mod">
          <ac:chgData name="Olivia Ponce" userId="57a841e3-2b89-4a87-87c6-7df3eec0a2dd" providerId="ADAL" clId="{97C48506-B9C3-4BFD-92EA-1C9D81E5DB83}" dt="2024-11-04T22:03:25.114" v="14005" actId="122"/>
          <ac:spMkLst>
            <pc:docMk/>
            <pc:sldMk cId="2595439287" sldId="284"/>
            <ac:spMk id="2" creationId="{E74B7D05-30CF-DFDB-5F3F-6B7034485D60}"/>
          </ac:spMkLst>
        </pc:spChg>
        <pc:spChg chg="add del mod">
          <ac:chgData name="Olivia Ponce" userId="57a841e3-2b89-4a87-87c6-7df3eec0a2dd" providerId="ADAL" clId="{97C48506-B9C3-4BFD-92EA-1C9D81E5DB83}" dt="2024-11-04T22:15:06.034" v="14152" actId="21"/>
          <ac:spMkLst>
            <pc:docMk/>
            <pc:sldMk cId="2595439287" sldId="284"/>
            <ac:spMk id="3" creationId="{5482D289-2BF8-BF0C-8510-47D171EAC96A}"/>
          </ac:spMkLst>
        </pc:spChg>
        <pc:spChg chg="add mod">
          <ac:chgData name="Olivia Ponce" userId="57a841e3-2b89-4a87-87c6-7df3eec0a2dd" providerId="ADAL" clId="{97C48506-B9C3-4BFD-92EA-1C9D81E5DB83}" dt="2024-11-04T22:26:45.591" v="14805" actId="1076"/>
          <ac:spMkLst>
            <pc:docMk/>
            <pc:sldMk cId="2595439287" sldId="284"/>
            <ac:spMk id="4" creationId="{4A446A15-8C22-265B-906D-443E49104769}"/>
          </ac:spMkLst>
        </pc:spChg>
        <pc:spChg chg="add mod">
          <ac:chgData name="Olivia Ponce" userId="57a841e3-2b89-4a87-87c6-7df3eec0a2dd" providerId="ADAL" clId="{97C48506-B9C3-4BFD-92EA-1C9D81E5DB83}" dt="2024-11-04T22:47:52.338" v="15091" actId="20577"/>
          <ac:spMkLst>
            <pc:docMk/>
            <pc:sldMk cId="2595439287" sldId="284"/>
            <ac:spMk id="5" creationId="{CA2C128A-23E5-ED52-C3A2-BD2E06010CFB}"/>
          </ac:spMkLst>
        </pc:spChg>
        <pc:spChg chg="add mod">
          <ac:chgData name="Olivia Ponce" userId="57a841e3-2b89-4a87-87c6-7df3eec0a2dd" providerId="ADAL" clId="{97C48506-B9C3-4BFD-92EA-1C9D81E5DB83}" dt="2024-11-04T22:27:00.790" v="14810" actId="1076"/>
          <ac:spMkLst>
            <pc:docMk/>
            <pc:sldMk cId="2595439287" sldId="284"/>
            <ac:spMk id="6" creationId="{0C5236E6-F425-F7B8-4DDC-D70CAF6E560E}"/>
          </ac:spMkLst>
        </pc:spChg>
        <pc:spChg chg="del">
          <ac:chgData name="Olivia Ponce" userId="57a841e3-2b89-4a87-87c6-7df3eec0a2dd" providerId="ADAL" clId="{97C48506-B9C3-4BFD-92EA-1C9D81E5DB83}" dt="2024-11-04T21:59:14.456" v="13887" actId="478"/>
          <ac:spMkLst>
            <pc:docMk/>
            <pc:sldMk cId="2595439287" sldId="284"/>
            <ac:spMk id="7" creationId="{2E9FFA6B-2774-D781-9DA1-67402B84D1A5}"/>
          </ac:spMkLst>
        </pc:spChg>
        <pc:spChg chg="del">
          <ac:chgData name="Olivia Ponce" userId="57a841e3-2b89-4a87-87c6-7df3eec0a2dd" providerId="ADAL" clId="{97C48506-B9C3-4BFD-92EA-1C9D81E5DB83}" dt="2024-11-04T21:59:17.208" v="13888" actId="478"/>
          <ac:spMkLst>
            <pc:docMk/>
            <pc:sldMk cId="2595439287" sldId="284"/>
            <ac:spMk id="8" creationId="{2601FDA8-03F4-DAC3-865F-1AFE5939CB85}"/>
          </ac:spMkLst>
        </pc:spChg>
        <pc:spChg chg="add del">
          <ac:chgData name="Olivia Ponce" userId="57a841e3-2b89-4a87-87c6-7df3eec0a2dd" providerId="ADAL" clId="{97C48506-B9C3-4BFD-92EA-1C9D81E5DB83}" dt="2024-11-04T22:09:28.341" v="14112" actId="478"/>
          <ac:spMkLst>
            <pc:docMk/>
            <pc:sldMk cId="2595439287" sldId="284"/>
            <ac:spMk id="9" creationId="{3B10582F-6907-F2F2-25BD-4FB945EEC4D3}"/>
          </ac:spMkLst>
        </pc:spChg>
        <pc:spChg chg="add del">
          <ac:chgData name="Olivia Ponce" userId="57a841e3-2b89-4a87-87c6-7df3eec0a2dd" providerId="ADAL" clId="{97C48506-B9C3-4BFD-92EA-1C9D81E5DB83}" dt="2024-11-04T22:09:34.841" v="14114" actId="478"/>
          <ac:spMkLst>
            <pc:docMk/>
            <pc:sldMk cId="2595439287" sldId="284"/>
            <ac:spMk id="11" creationId="{B3AB0302-908B-B465-84E0-22E3059A20B8}"/>
          </ac:spMkLst>
        </pc:spChg>
        <pc:spChg chg="add del mod">
          <ac:chgData name="Olivia Ponce" userId="57a841e3-2b89-4a87-87c6-7df3eec0a2dd" providerId="ADAL" clId="{97C48506-B9C3-4BFD-92EA-1C9D81E5DB83}" dt="2024-11-04T22:14:42.154" v="14144"/>
          <ac:spMkLst>
            <pc:docMk/>
            <pc:sldMk cId="2595439287" sldId="284"/>
            <ac:spMk id="12" creationId="{69EEFE35-B932-BD04-03E6-5DFC6CCCCAD4}"/>
          </ac:spMkLst>
        </pc:spChg>
        <pc:spChg chg="add mod">
          <ac:chgData name="Olivia Ponce" userId="57a841e3-2b89-4a87-87c6-7df3eec0a2dd" providerId="ADAL" clId="{97C48506-B9C3-4BFD-92EA-1C9D81E5DB83}" dt="2024-11-04T22:33:48.691" v="15019" actId="20577"/>
          <ac:spMkLst>
            <pc:docMk/>
            <pc:sldMk cId="2595439287" sldId="284"/>
            <ac:spMk id="13" creationId="{579E0F80-87FE-B8F3-1B65-A1915107E89C}"/>
          </ac:spMkLst>
        </pc:spChg>
        <pc:picChg chg="add mod">
          <ac:chgData name="Olivia Ponce" userId="57a841e3-2b89-4a87-87c6-7df3eec0a2dd" providerId="ADAL" clId="{97C48506-B9C3-4BFD-92EA-1C9D81E5DB83}" dt="2024-11-04T22:26:57.495" v="14809" actId="1076"/>
          <ac:picMkLst>
            <pc:docMk/>
            <pc:sldMk cId="2595439287" sldId="284"/>
            <ac:picMk id="2052" creationId="{939DE83A-FD65-1618-FFD3-4D88921151C9}"/>
          </ac:picMkLst>
        </pc:picChg>
        <pc:picChg chg="add mod">
          <ac:chgData name="Olivia Ponce" userId="57a841e3-2b89-4a87-87c6-7df3eec0a2dd" providerId="ADAL" clId="{97C48506-B9C3-4BFD-92EA-1C9D81E5DB83}" dt="2024-11-04T22:47:02.933" v="15023" actId="1076"/>
          <ac:picMkLst>
            <pc:docMk/>
            <pc:sldMk cId="2595439287" sldId="284"/>
            <ac:picMk id="2054" creationId="{900AC6E7-3388-23BB-DEAB-EB3C70437EF7}"/>
          </ac:picMkLst>
        </pc:picChg>
        <pc:picChg chg="add mod">
          <ac:chgData name="Olivia Ponce" userId="57a841e3-2b89-4a87-87c6-7df3eec0a2dd" providerId="ADAL" clId="{97C48506-B9C3-4BFD-92EA-1C9D81E5DB83}" dt="2024-11-04T22:26:41.830" v="14804" actId="1076"/>
          <ac:picMkLst>
            <pc:docMk/>
            <pc:sldMk cId="2595439287" sldId="284"/>
            <ac:picMk id="2056" creationId="{8CAE7A61-B63D-B47B-9382-C36918AFA635}"/>
          </ac:picMkLst>
        </pc:picChg>
        <pc:picChg chg="add del mod">
          <ac:chgData name="Olivia Ponce" userId="57a841e3-2b89-4a87-87c6-7df3eec0a2dd" providerId="ADAL" clId="{97C48506-B9C3-4BFD-92EA-1C9D81E5DB83}" dt="2024-11-04T22:14:46.389" v="14145" actId="21"/>
          <ac:picMkLst>
            <pc:docMk/>
            <pc:sldMk cId="2595439287" sldId="284"/>
            <ac:picMk id="2058" creationId="{DC489CA6-848E-71E5-59F0-06D540859044}"/>
          </ac:picMkLst>
        </pc:picChg>
        <pc:picChg chg="add mod">
          <ac:chgData name="Olivia Ponce" userId="57a841e3-2b89-4a87-87c6-7df3eec0a2dd" providerId="ADAL" clId="{97C48506-B9C3-4BFD-92EA-1C9D81E5DB83}" dt="2024-11-04T22:31:20.138" v="14813" actId="1076"/>
          <ac:picMkLst>
            <pc:docMk/>
            <pc:sldMk cId="2595439287" sldId="284"/>
            <ac:picMk id="2060" creationId="{89D91AE0-0E2F-CACE-1105-6406F4C11AE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12/19/2024</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12/19/2024</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acs.org/content/acs/en/funding-and-awards/scholarships/acsscholars.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www.aises.org/students/scholarships?fbclid=IwAR1kZqZGtXMN6RBtL1LSH5JjyDp4VmV9AzJsEo3IBXjDAMXtucn7GQIBvE8" TargetMode="External"/><Relationship Id="rId5" Type="http://schemas.openxmlformats.org/officeDocument/2006/relationships/hyperlink" Target="mailto:americanindiansschol@nsdar.org" TargetMode="External"/><Relationship Id="rId4" Type="http://schemas.openxmlformats.org/officeDocument/2006/relationships/hyperlink" Target="mailto:FCMarvinAmericanIndianScholarship@nsdar.org"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actuarialfoundation.org/scholarships/actuarial-diversity-scholarship/"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boomandbucket.typeform.com/to/E0tB8jnU" TargetMode="External"/><Relationship Id="rId4" Type="http://schemas.openxmlformats.org/officeDocument/2006/relationships/hyperlink" Target="https://learnmore.scholarsapply.org/amazonfutureengineer/"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a:t>
            </a:fld>
            <a:endParaRPr lang="en-US"/>
          </a:p>
        </p:txBody>
      </p:sp>
    </p:spTree>
    <p:extLst>
      <p:ext uri="{BB962C8B-B14F-4D97-AF65-F5344CB8AC3E}">
        <p14:creationId xmlns:p14="http://schemas.microsoft.com/office/powerpoint/2010/main" val="1238307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evening, everyone and thank you for attending the Yusawiac 477 Financial Aid and All Things Funding Higher Education event.  The Yusawiac 477 program is dedicated to supporting the growth and self-sufficiency of tribal members which in turn support the healing and advancement of Native community. The purpose of the Yusawiac 477 youth development program is to reduce barriers for youth and young adults’ success in reaching their potential. We are grateful to welcome you all here tonight and for your dedication and investment in you and your student’s future.  We also want to thank our amazing partners on this event.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encourage everyone to enjoy some food during the presentation portion of the evening. Food and drinks are set up in the fireplace room with a variety of options available for dietary preferences/needs. Additionally, restrooms are also to the left of the fireplace room. We ask that you please silence your phones during the presentation portion of the evening. If you need to take a call, please step out into the fireplace room area for better reception and respectfulness of the space.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Following the presentation, we are eager for students and families to meet with our partners during the Tabling and Resource Support portion of the evening. Our community partners will have tables set up in the back so please utilize the time to learn more about the supports, resources, and funding opportunities.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this time there will be Financial Aid Specialists available to assist families with the FAFSA or WASFA application.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2</a:t>
            </a:fld>
            <a:endParaRPr lang="en-US"/>
          </a:p>
        </p:txBody>
      </p:sp>
    </p:spTree>
    <p:extLst>
      <p:ext uri="{BB962C8B-B14F-4D97-AF65-F5344CB8AC3E}">
        <p14:creationId xmlns:p14="http://schemas.microsoft.com/office/powerpoint/2010/main" val="4075141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3</a:t>
            </a:fld>
            <a:endParaRPr lang="en-US"/>
          </a:p>
        </p:txBody>
      </p:sp>
    </p:spTree>
    <p:extLst>
      <p:ext uri="{BB962C8B-B14F-4D97-AF65-F5344CB8AC3E}">
        <p14:creationId xmlns:p14="http://schemas.microsoft.com/office/powerpoint/2010/main" val="1325994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is financial aid?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Financial Aid is the money that students receive from federal, state, public, and/or private funding sources that help to pay for college or career/trade schools.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Financial Aid is broken down into four categories: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Loans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Scholarships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Work-Study</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Grants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Financial Aid can be used to pay for school expenses including tuition, room and board/housing, books, and supplies that support a student’s education.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People often hear of FAFSA when they think of Financial Aid.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Financial Aid is the forms of money gathered to support a student’s education</a:t>
            </a:r>
            <a:r>
              <a:rPr lang="en-US" dirty="0">
                <a:solidFill>
                  <a:srgbClr val="0070C0"/>
                </a:solidFill>
              </a:rPr>
              <a:t>. </a:t>
            </a:r>
            <a:r>
              <a:rPr lang="en-US" b="1" dirty="0">
                <a:solidFill>
                  <a:schemeClr val="accent4">
                    <a:lumMod val="75000"/>
                  </a:schemeClr>
                </a:solidFill>
              </a:rPr>
              <a:t>FAFSA and WASFA are the most common applications to support student’s accessing financial aid for college/trade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1" u="sng" dirty="0">
                <a:solidFill>
                  <a:schemeClr val="accent3"/>
                </a:solidFill>
                <a:effectLst>
                  <a:outerShdw blurRad="38100" dist="38100" dir="2700000" algn="tl">
                    <a:srgbClr val="000000">
                      <a:alpha val="43137"/>
                    </a:srgbClr>
                  </a:outerShdw>
                </a:effectLst>
              </a:rPr>
              <a:t>Resource!</a:t>
            </a:r>
            <a:endParaRPr lang="en-US" sz="3200" b="1" u="sng" dirty="0"/>
          </a:p>
          <a:p>
            <a:r>
              <a:rPr lang="en-US" dirty="0"/>
              <a:t>Each college, university, career/trade school has a financial aid office and it is important to know how to contact their office as they will be along with you on the financial side of your education journey. </a:t>
            </a:r>
          </a:p>
          <a:p>
            <a:endParaRPr lang="en-US" dirty="0"/>
          </a:p>
          <a:p>
            <a:r>
              <a:rPr lang="en-US" dirty="0"/>
              <a:t>When you apply for financial aid the school you will attend will be notified of the amount of money in which forms you have been awarded and the money (for federal, state, and public funds as well as some private) will go directly to your school’s financial aid office on your behalf. You will receive an award letter from the financial aid office indicating the awarded amount of financial aid, how much was taken out for tuition, fees, and other upfront expenses, and if any money is remaining you will be issued a disbursement in the form of check or direct deposit. If, however, your financial aid does not cover the full cost of your tuition, fees, and upfront expenses you will receive a bill from the financial aid office indicating how much aid you received, where it was allocated to, and how much you still owe.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4</a:t>
            </a:fld>
            <a:endParaRPr lang="en-US"/>
          </a:p>
        </p:txBody>
      </p:sp>
    </p:spTree>
    <p:extLst>
      <p:ext uri="{BB962C8B-B14F-4D97-AF65-F5344CB8AC3E}">
        <p14:creationId xmlns:p14="http://schemas.microsoft.com/office/powerpoint/2010/main" val="4183434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5</a:t>
            </a:fld>
            <a:endParaRPr lang="en-US"/>
          </a:p>
        </p:txBody>
      </p:sp>
    </p:spTree>
    <p:extLst>
      <p:ext uri="{BB962C8B-B14F-4D97-AF65-F5344CB8AC3E}">
        <p14:creationId xmlns:p14="http://schemas.microsoft.com/office/powerpoint/2010/main" val="2390387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4"/>
                </a:solidFill>
              </a:rPr>
              <a:t>Grants can come from federal or state governments, schools, and private organizations. Grants are </a:t>
            </a:r>
            <a:r>
              <a:rPr lang="en-US" b="1" dirty="0">
                <a:solidFill>
                  <a:schemeClr val="accent4"/>
                </a:solidFill>
              </a:rPr>
              <a:t>usually need-based</a:t>
            </a:r>
            <a:r>
              <a:rPr lang="en-US" dirty="0">
                <a:solidFill>
                  <a:schemeClr val="accent4"/>
                </a:solidFill>
              </a:rPr>
              <a:t>, meaning economic status and financial need. If you are a low-income student with financial need, you qualify for grants (NOTE: some grants do have requirements). Grants are MOSTLY free money.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4"/>
              </a:solidFill>
            </a:endParaRPr>
          </a:p>
          <a:p>
            <a:r>
              <a:rPr lang="en-US" dirty="0"/>
              <a:t>Be Aware: Here are some examples of when students would have to pay back a grant:</a:t>
            </a:r>
          </a:p>
          <a:p>
            <a:pPr marL="171450" indent="-171450">
              <a:buFontTx/>
              <a:buChar char="-"/>
            </a:pPr>
            <a:r>
              <a:rPr lang="en-US" dirty="0"/>
              <a:t>Withdrew from program early for which grant money was already given to you</a:t>
            </a:r>
          </a:p>
          <a:p>
            <a:pPr marL="171450" indent="-171450">
              <a:buFontTx/>
              <a:buChar char="-"/>
            </a:pPr>
            <a:r>
              <a:rPr lang="en-US" dirty="0"/>
              <a:t>Enrollment status changed from full-time to part time</a:t>
            </a:r>
          </a:p>
          <a:p>
            <a:pPr marL="171450" indent="-171450">
              <a:buFontTx/>
              <a:buChar char="-"/>
            </a:pPr>
            <a:r>
              <a:rPr lang="en-US" dirty="0"/>
              <a:t>Your income status changes to where you no longer meet the needs-based criteria</a:t>
            </a:r>
          </a:p>
          <a:p>
            <a:pPr marL="171450" indent="-171450">
              <a:buFontTx/>
              <a:buChar char="-"/>
            </a:pPr>
            <a:r>
              <a:rPr lang="en-US" dirty="0"/>
              <a:t>You received a TECH Grant but don’t meet the requirements</a:t>
            </a:r>
          </a:p>
          <a:p>
            <a:pPr marL="171450" indent="-171450">
              <a:buFontTx/>
              <a:buChar char="-"/>
            </a:pPr>
            <a:r>
              <a:rPr lang="en-US" dirty="0"/>
              <a:t>Received grant funds from more than one school at a time (double dipped). </a:t>
            </a:r>
          </a:p>
          <a:p>
            <a:pPr marL="171450" indent="-171450">
              <a:buFontTx/>
              <a:buChar char="-"/>
            </a:pPr>
            <a:endParaRPr lang="en-US" dirty="0"/>
          </a:p>
          <a:p>
            <a:pPr marL="0" indent="0">
              <a:buFontTx/>
              <a:buNone/>
            </a:pPr>
            <a:r>
              <a:rPr lang="en-US" dirty="0"/>
              <a:t>The grants listed under federal grants are part of the FAFSA application. The Washington College Grant can be applied for through FAFSA or WASFA offering financial support to more families by extending the opportunity to low and middle income students of all ages. Award amounts vary based on income, family size, and the school or program attended. </a:t>
            </a:r>
          </a:p>
          <a:p>
            <a:pPr marL="0" indent="0">
              <a:buFontTx/>
              <a:buNone/>
            </a:pPr>
            <a:endParaRPr lang="en-US" dirty="0"/>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4">
                  <a:lumMod val="75000"/>
                </a:schemeClr>
              </a:solidFill>
            </a:endParaRPr>
          </a:p>
        </p:txBody>
      </p:sp>
      <p:sp>
        <p:nvSpPr>
          <p:cNvPr id="4" name="Slide Number Placeholder 3"/>
          <p:cNvSpPr>
            <a:spLocks noGrp="1"/>
          </p:cNvSpPr>
          <p:nvPr>
            <p:ph type="sldNum" sz="quarter" idx="5"/>
          </p:nvPr>
        </p:nvSpPr>
        <p:spPr/>
        <p:txBody>
          <a:bodyPr/>
          <a:lstStyle/>
          <a:p>
            <a:fld id="{01F2A70B-78F2-4DCF-B53B-C990D2FAFB8A}" type="slidenum">
              <a:rPr lang="en-US" smtClean="0"/>
              <a:t>6</a:t>
            </a:fld>
            <a:endParaRPr lang="en-US"/>
          </a:p>
        </p:txBody>
      </p:sp>
    </p:spTree>
    <p:extLst>
      <p:ext uri="{BB962C8B-B14F-4D97-AF65-F5344CB8AC3E}">
        <p14:creationId xmlns:p14="http://schemas.microsoft.com/office/powerpoint/2010/main" val="108192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Scholarships are an award of money that does not have to be repaid. Scholarships can come in the form of one-time gifts or be renewable. </a:t>
            </a:r>
          </a:p>
          <a:p>
            <a:endParaRPr lang="en-US" dirty="0"/>
          </a:p>
          <a:p>
            <a:r>
              <a:rPr lang="en-US" dirty="0"/>
              <a:t>There are many types of scholarships including merit-based, need-based, and niche-based. This is why it is important to start expanding your activities and school/community involvement earlier on in your education journey. </a:t>
            </a:r>
          </a:p>
          <a:p>
            <a:endParaRPr lang="en-US" b="1" u="none" dirty="0"/>
          </a:p>
          <a:p>
            <a:r>
              <a:rPr lang="en-US" b="1" u="none" dirty="0"/>
              <a:t>Merit-Based Scholarships </a:t>
            </a:r>
            <a:r>
              <a:rPr lang="en-US" dirty="0"/>
              <a:t>are awarded to students for hard work, talent, dedication, academic achievement, outstanding extracurricular involvement. </a:t>
            </a:r>
          </a:p>
          <a:p>
            <a:r>
              <a:rPr lang="en-US" dirty="0"/>
              <a:t>This is for things like being involved in student clubs/organization, awards for good grades, sports/art/music, volunteering with an organization. </a:t>
            </a:r>
          </a:p>
          <a:p>
            <a:r>
              <a:rPr lang="en-US" b="1" dirty="0"/>
              <a:t>Need-Based Scholarships </a:t>
            </a:r>
            <a:r>
              <a:rPr lang="en-US" dirty="0"/>
              <a:t>are awarded to students based on family income, assets, and other financial circumstances to reduce barriers of money for higher education. </a:t>
            </a:r>
          </a:p>
          <a:p>
            <a:r>
              <a:rPr lang="en-US" dirty="0"/>
              <a:t>Students can apply for these types of scholarships by applying for FAFSA or WASFA. </a:t>
            </a:r>
          </a:p>
          <a:p>
            <a:r>
              <a:rPr lang="en-US" b="1" dirty="0"/>
              <a:t>Niche Scholarships </a:t>
            </a:r>
            <a:r>
              <a:rPr lang="en-US" dirty="0"/>
              <a:t>are awarded to students in STEM, arts, community service and more. </a:t>
            </a:r>
          </a:p>
          <a:p>
            <a:r>
              <a:rPr lang="en-US" dirty="0"/>
              <a:t>This is for things like STEM focused clubs/organizations/volunteering. </a:t>
            </a:r>
          </a:p>
          <a:p>
            <a:endParaRPr lang="en-US" dirty="0"/>
          </a:p>
          <a:p>
            <a:r>
              <a:rPr lang="en-US" dirty="0"/>
              <a:t>There are also scholarships and scholarship projects so please pay close attention to the details of the scholarship requirements. </a:t>
            </a:r>
          </a:p>
        </p:txBody>
      </p:sp>
      <p:sp>
        <p:nvSpPr>
          <p:cNvPr id="4" name="Slide Number Placeholder 3"/>
          <p:cNvSpPr>
            <a:spLocks noGrp="1"/>
          </p:cNvSpPr>
          <p:nvPr>
            <p:ph type="sldNum" sz="quarter" idx="5"/>
          </p:nvPr>
        </p:nvSpPr>
        <p:spPr/>
        <p:txBody>
          <a:bodyPr/>
          <a:lstStyle/>
          <a:p>
            <a:fld id="{01F2A70B-78F2-4DCF-B53B-C990D2FAFB8A}" type="slidenum">
              <a:rPr lang="en-US" smtClean="0"/>
              <a:t>7</a:t>
            </a:fld>
            <a:endParaRPr lang="en-US"/>
          </a:p>
        </p:txBody>
      </p:sp>
    </p:spTree>
    <p:extLst>
      <p:ext uri="{BB962C8B-B14F-4D97-AF65-F5344CB8AC3E}">
        <p14:creationId xmlns:p14="http://schemas.microsoft.com/office/powerpoint/2010/main" val="2276783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largest scholarships in Washington is the </a:t>
            </a:r>
            <a:r>
              <a:rPr lang="en-US" u="sng" dirty="0"/>
              <a:t>Washington State Opportunity Scholarship. </a:t>
            </a:r>
            <a:endParaRPr lang="en-US" u="none" dirty="0"/>
          </a:p>
          <a:p>
            <a:endParaRPr lang="en-US" u="none" dirty="0"/>
          </a:p>
          <a:p>
            <a:r>
              <a:rPr lang="en-US" u="none" dirty="0"/>
              <a:t>The Washington State Opportunity Scholarship was developed to help local people qualify for local jobs. </a:t>
            </a:r>
          </a:p>
          <a:p>
            <a:endParaRPr lang="en-US" u="none" dirty="0"/>
          </a:p>
          <a:p>
            <a:r>
              <a:rPr lang="en-US" u="none" dirty="0"/>
              <a:t>The Washington State Opportunity Scholarship has three different options depending on your career goal pathway.</a:t>
            </a:r>
          </a:p>
          <a:p>
            <a:endParaRPr lang="en-US" u="none" dirty="0"/>
          </a:p>
          <a:p>
            <a:pPr marL="228600" indent="-228600">
              <a:buAutoNum type="arabicParenR"/>
            </a:pPr>
            <a:r>
              <a:rPr lang="en-US" u="none" dirty="0"/>
              <a:t>The Baccalaureate Scholarship. This is for students who intend to earn a bachelor’s degree whether starting at a community college and transferring to university or starting at university.</a:t>
            </a:r>
          </a:p>
          <a:p>
            <a:pPr marL="228600" indent="-228600">
              <a:buAutoNum type="arabicParenR"/>
            </a:pPr>
            <a:r>
              <a:rPr lang="en-US" u="none" dirty="0"/>
              <a:t>The Career and Technical Scholarship is for students who intend to go to career/trade school, get a certificate for specialized trade, an associates degree, or part of an apprenticeship program.</a:t>
            </a:r>
          </a:p>
          <a:p>
            <a:pPr marL="228600" indent="-228600">
              <a:buAutoNum type="arabicParenR"/>
            </a:pPr>
            <a:r>
              <a:rPr lang="en-US" u="none" dirty="0"/>
              <a:t>The Graduate Scholarship is for students who intent to earn an advanced Nurse Practitioner Degree. </a:t>
            </a:r>
          </a:p>
          <a:p>
            <a:pPr marL="228600" indent="-228600">
              <a:buAutoNum type="arabicParenR"/>
            </a:pPr>
            <a:endParaRPr lang="en-US" u="none" dirty="0"/>
          </a:p>
          <a:p>
            <a:pPr marL="0" indent="0">
              <a:buNone/>
            </a:pPr>
            <a:r>
              <a:rPr lang="en-US" u="none" dirty="0"/>
              <a:t>To apply go to waopportunityscholarship.org/applicants/apply-for-a-scholarship/</a:t>
            </a:r>
          </a:p>
          <a:p>
            <a:pPr marL="0" indent="0">
              <a:buNone/>
            </a:pPr>
            <a:endParaRPr lang="en-US" u="none" dirty="0"/>
          </a:p>
          <a:p>
            <a:pPr marL="0" indent="0">
              <a:buNone/>
            </a:pPr>
            <a:endParaRPr lang="en-US" u="none" dirty="0"/>
          </a:p>
        </p:txBody>
      </p:sp>
      <p:sp>
        <p:nvSpPr>
          <p:cNvPr id="4" name="Slide Number Placeholder 3"/>
          <p:cNvSpPr>
            <a:spLocks noGrp="1"/>
          </p:cNvSpPr>
          <p:nvPr>
            <p:ph type="sldNum" sz="quarter" idx="5"/>
          </p:nvPr>
        </p:nvSpPr>
        <p:spPr/>
        <p:txBody>
          <a:bodyPr/>
          <a:lstStyle/>
          <a:p>
            <a:fld id="{01F2A70B-78F2-4DCF-B53B-C990D2FAFB8A}" type="slidenum">
              <a:rPr lang="en-US" smtClean="0"/>
              <a:t>8</a:t>
            </a:fld>
            <a:endParaRPr lang="en-US"/>
          </a:p>
        </p:txBody>
      </p:sp>
    </p:spTree>
    <p:extLst>
      <p:ext uri="{BB962C8B-B14F-4D97-AF65-F5344CB8AC3E}">
        <p14:creationId xmlns:p14="http://schemas.microsoft.com/office/powerpoint/2010/main" val="279527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study is a federal program that emphasizes part-time employment. When indicated work study on your financial aid offer, this informs the financial aid office to support connecting the student to on-campus jobs with the occasional off-campus option. </a:t>
            </a:r>
          </a:p>
          <a:p>
            <a:r>
              <a:rPr lang="en-US" dirty="0"/>
              <a:t>Resource: Connect with your school’s financial aid office &amp; career center to discover your employment options. </a:t>
            </a:r>
          </a:p>
          <a:p>
            <a:r>
              <a:rPr lang="en-US" dirty="0"/>
              <a:t>Work study money is not money a student pays back as it is considered earned income.  The expectation/agreement is that income from work-study goes towards educational expenses. </a:t>
            </a:r>
          </a:p>
          <a:p>
            <a:r>
              <a:rPr lang="en-US" dirty="0"/>
              <a:t>To apply for Work Study complete the FAFSA or WASFA. </a:t>
            </a:r>
          </a:p>
        </p:txBody>
      </p:sp>
      <p:sp>
        <p:nvSpPr>
          <p:cNvPr id="4" name="Slide Number Placeholder 3"/>
          <p:cNvSpPr>
            <a:spLocks noGrp="1"/>
          </p:cNvSpPr>
          <p:nvPr>
            <p:ph type="sldNum" sz="quarter" idx="5"/>
          </p:nvPr>
        </p:nvSpPr>
        <p:spPr/>
        <p:txBody>
          <a:bodyPr/>
          <a:lstStyle/>
          <a:p>
            <a:fld id="{01F2A70B-78F2-4DCF-B53B-C990D2FAFB8A}" type="slidenum">
              <a:rPr lang="en-US" smtClean="0"/>
              <a:t>9</a:t>
            </a:fld>
            <a:endParaRPr lang="en-US"/>
          </a:p>
        </p:txBody>
      </p:sp>
    </p:spTree>
    <p:extLst>
      <p:ext uri="{BB962C8B-B14F-4D97-AF65-F5344CB8AC3E}">
        <p14:creationId xmlns:p14="http://schemas.microsoft.com/office/powerpoint/2010/main" val="721530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Loans are money that is paid up front that you pay back WITH INTEREST. Depending on the type of loan you accept determines the way in which your interest accrues, and your loans are paid back. The best way to think of this is as “borrowed” money that you have to pay back and some. </a:t>
            </a:r>
          </a:p>
          <a:p>
            <a:r>
              <a:rPr lang="en-US" dirty="0"/>
              <a:t>Students and parents can take out loans for education purposes through the loans recommended by the FAFSA or WASFA application, or private student loans through banks/credit unions. </a:t>
            </a:r>
          </a:p>
          <a:p>
            <a:r>
              <a:rPr lang="en-US" b="1" dirty="0"/>
              <a:t>REMEMBER: you do not have to accept a loan, you do not have to accept the full loan amount, and if you do accept a loan pay attention to the fine print including interest rates and payment options. </a:t>
            </a:r>
          </a:p>
          <a:p>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10</a:t>
            </a:fld>
            <a:endParaRPr lang="en-US"/>
          </a:p>
        </p:txBody>
      </p:sp>
    </p:spTree>
    <p:extLst>
      <p:ext uri="{BB962C8B-B14F-4D97-AF65-F5344CB8AC3E}">
        <p14:creationId xmlns:p14="http://schemas.microsoft.com/office/powerpoint/2010/main" val="3637373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study by the National Policy Institute showed that 20-30% of Native Americans attend college which is lower than any other demographic and of the 20-30% of those who attend college even fewer graduate. Help to change the statistic. </a:t>
            </a:r>
          </a:p>
          <a:p>
            <a:r>
              <a:rPr lang="en-US" dirty="0"/>
              <a:t>Many Native-American specific scholarships require a completed FAFSA to demonstrate financial need/eligibility.</a:t>
            </a:r>
          </a:p>
          <a:p>
            <a:r>
              <a:rPr lang="en-US" dirty="0"/>
              <a:t>Many scholarship programs come with additional perks like mentorship programs, connections with key staff or departments at the college/university to support students, and culturally specific support programs on campus. </a:t>
            </a:r>
          </a:p>
          <a:p>
            <a:r>
              <a:rPr lang="en-US" dirty="0"/>
              <a:t>Through scholarship programs you begin to build you academic and professional network that will support you throughout your academics and beyond (some can be added to your resume as well). </a:t>
            </a:r>
          </a:p>
          <a:p>
            <a:endParaRPr lang="en-US" dirty="0"/>
          </a:p>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11</a:t>
            </a:fld>
            <a:endParaRPr lang="en-US"/>
          </a:p>
        </p:txBody>
      </p:sp>
    </p:spTree>
    <p:extLst>
      <p:ext uri="{BB962C8B-B14F-4D97-AF65-F5344CB8AC3E}">
        <p14:creationId xmlns:p14="http://schemas.microsoft.com/office/powerpoint/2010/main" val="388730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12</a:t>
            </a:fld>
            <a:endParaRPr lang="en-US"/>
          </a:p>
        </p:txBody>
      </p:sp>
    </p:spTree>
    <p:extLst>
      <p:ext uri="{BB962C8B-B14F-4D97-AF65-F5344CB8AC3E}">
        <p14:creationId xmlns:p14="http://schemas.microsoft.com/office/powerpoint/2010/main" val="3711474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CAEF7-FF23-85B6-D2EA-85EEECC12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70379C-9F7B-9E5B-F537-82EF24B54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07315E-EE69-8FCD-7A8E-633A81F0F8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dirty="0">
                <a:solidFill>
                  <a:srgbClr val="8B2331"/>
                </a:solidFill>
                <a:effectLst/>
                <a:latin typeface="AvenirNextLtProRegular"/>
                <a:hlinkClick r:id="rId3"/>
              </a:rPr>
              <a:t>ACS Scholars Program</a:t>
            </a:r>
            <a:br>
              <a:rPr lang="en-US" dirty="0"/>
            </a:br>
            <a:r>
              <a:rPr lang="en-US" b="0" i="0" dirty="0">
                <a:solidFill>
                  <a:srgbClr val="1C1C1C"/>
                </a:solidFill>
                <a:effectLst/>
                <a:latin typeface="AvenirNextLtProRegular"/>
              </a:rPr>
              <a:t>ACS awards renewable scholarships to underrepresented minority students who want to enter the fields of chemistry or chemistry-related fields. American Indian high school seniors or college freshman, sophomores, or juniors pursuing a college degree in the chemical sciences or chemical technology are eligible to apply. Deadline: March 1st.</a:t>
            </a:r>
          </a:p>
          <a:p>
            <a:pPr algn="l"/>
            <a:endParaRPr lang="en-US" b="1" i="0" dirty="0">
              <a:solidFill>
                <a:srgbClr val="022950"/>
              </a:solidFill>
              <a:effectLst/>
              <a:latin typeface="Cronos Pro Semibold"/>
            </a:endParaRPr>
          </a:p>
          <a:p>
            <a:pPr algn="l"/>
            <a:endParaRPr lang="en-US" b="1" i="0" dirty="0">
              <a:solidFill>
                <a:srgbClr val="022950"/>
              </a:solidFill>
              <a:effectLst/>
              <a:latin typeface="Cronos Pro Semibold"/>
            </a:endParaRPr>
          </a:p>
          <a:p>
            <a:pPr algn="l"/>
            <a:r>
              <a:rPr lang="en-US" b="1" i="0" dirty="0">
                <a:solidFill>
                  <a:srgbClr val="022950"/>
                </a:solidFill>
                <a:effectLst/>
                <a:latin typeface="Cronos Pro Semibold"/>
              </a:rPr>
              <a:t>Frances Crawford Marvin American Indian Scholarship</a:t>
            </a:r>
          </a:p>
          <a:p>
            <a:pPr algn="l">
              <a:spcAft>
                <a:spcPts val="1500"/>
              </a:spcAft>
            </a:pPr>
            <a:r>
              <a:rPr lang="en-US" b="0" i="0" dirty="0">
                <a:solidFill>
                  <a:srgbClr val="222222"/>
                </a:solidFill>
                <a:effectLst/>
                <a:latin typeface="Cronos Pro Regular"/>
              </a:rPr>
              <a:t>This scholarship is awarded once a year to one student. A candidate for this scholarship must be enrolled full time at a 2- or 4- year college or university.</a:t>
            </a:r>
          </a:p>
          <a:p>
            <a:pPr algn="l">
              <a:spcAft>
                <a:spcPts val="1500"/>
              </a:spcAft>
            </a:pPr>
            <a:r>
              <a:rPr lang="en-US" b="0" i="0" dirty="0">
                <a:solidFill>
                  <a:srgbClr val="222222"/>
                </a:solidFill>
                <a:effectLst/>
                <a:latin typeface="Cronos Pro Regular"/>
              </a:rPr>
              <a:t>Applicants must be Native Americans and proof of American Indian blood is required by letter or proof papers. Students must demonstrate financial need, academic achievement, and have a 3.25 GPA or higher. A recipient may reapply for this scholarship and be considered along with other members of the applicant pool.</a:t>
            </a:r>
          </a:p>
          <a:p>
            <a:pPr algn="l">
              <a:spcAft>
                <a:spcPts val="1500"/>
              </a:spcAft>
            </a:pPr>
            <a:r>
              <a:rPr lang="en-US" b="0" i="0" dirty="0">
                <a:solidFill>
                  <a:srgbClr val="222222"/>
                </a:solidFill>
                <a:effectLst/>
                <a:latin typeface="Cronos Pro Regular"/>
              </a:rPr>
              <a:t>The amount of scholarship is based on total return of the endowment, and may vary year to year.</a:t>
            </a:r>
          </a:p>
          <a:p>
            <a:pPr algn="l">
              <a:spcAft>
                <a:spcPts val="1500"/>
              </a:spcAft>
            </a:pPr>
            <a:r>
              <a:rPr lang="en-US" b="0" i="0" dirty="0">
                <a:solidFill>
                  <a:srgbClr val="222222"/>
                </a:solidFill>
                <a:effectLst/>
                <a:latin typeface="Cronos Pro Regular"/>
              </a:rPr>
              <a:t>Questions? Contact the National Vice Chair, Frances Crawford Marvin Scholarship at </a:t>
            </a:r>
            <a:r>
              <a:rPr lang="en-US" b="0" i="0" u="none" strike="noStrike" dirty="0">
                <a:solidFill>
                  <a:srgbClr val="035BB1"/>
                </a:solidFill>
                <a:effectLst/>
                <a:latin typeface="Cronos Pro Regular"/>
                <a:hlinkClick r:id="rId4"/>
              </a:rPr>
              <a:t>FCMarvinAmericanIndianScholarship@nsdar.org</a:t>
            </a:r>
            <a:endParaRPr lang="en-US" b="0" i="0" dirty="0">
              <a:solidFill>
                <a:srgbClr val="222222"/>
              </a:solidFill>
              <a:effectLst/>
              <a:latin typeface="Cronos Pro Regular"/>
            </a:endParaRPr>
          </a:p>
          <a:p>
            <a:br>
              <a:rPr lang="en-US" dirty="0"/>
            </a:br>
            <a:endParaRPr lang="en-US" dirty="0"/>
          </a:p>
          <a:p>
            <a:pPr algn="l"/>
            <a:r>
              <a:rPr lang="en-US" b="1" i="0" dirty="0">
                <a:solidFill>
                  <a:srgbClr val="022950"/>
                </a:solidFill>
                <a:effectLst/>
                <a:latin typeface="Cronos Pro Semibold"/>
              </a:rPr>
              <a:t>DAR American Indian Scholarship</a:t>
            </a:r>
          </a:p>
          <a:p>
            <a:pPr algn="l">
              <a:spcAft>
                <a:spcPts val="1500"/>
              </a:spcAft>
            </a:pPr>
            <a:r>
              <a:rPr lang="en-US" b="0" i="0" dirty="0">
                <a:solidFill>
                  <a:srgbClr val="222222"/>
                </a:solidFill>
                <a:effectLst/>
                <a:latin typeface="Cronos Pro Regular"/>
              </a:rPr>
              <a:t>This scholarship is awarded once a year to a Native American college and technical student of any age, any tribe and in any state who has financial need and a minimum GPA of 3.25 based on a 4.0 scale or the equivalent GPA on the scaled used by the applicable educational institution.</a:t>
            </a:r>
          </a:p>
          <a:p>
            <a:pPr algn="l">
              <a:spcAft>
                <a:spcPts val="1500"/>
              </a:spcAft>
            </a:pPr>
            <a:r>
              <a:rPr lang="en-US" b="0" i="0" dirty="0">
                <a:solidFill>
                  <a:srgbClr val="222222"/>
                </a:solidFill>
                <a:effectLst/>
                <a:latin typeface="Cronos Pro Regular"/>
              </a:rPr>
              <a:t>Applicants must be Native Americans and must be able to prove membership in a tribe that is recognized at a state and/or federal level. These awards are available for vocational training or college/university undergraduate or graduate students. Preference is given to undergraduate applicants.</a:t>
            </a:r>
          </a:p>
          <a:p>
            <a:pPr algn="l">
              <a:spcAft>
                <a:spcPts val="1500"/>
              </a:spcAft>
            </a:pPr>
            <a:r>
              <a:rPr lang="en-US" b="0" i="0" dirty="0">
                <a:solidFill>
                  <a:srgbClr val="222222"/>
                </a:solidFill>
                <a:effectLst/>
                <a:latin typeface="Cronos Pro Regular"/>
              </a:rPr>
              <a:t>The amount of the scholarship is $4,000.00 and more than one may be awarded each year.</a:t>
            </a:r>
          </a:p>
          <a:p>
            <a:pPr algn="l">
              <a:spcAft>
                <a:spcPts val="1500"/>
              </a:spcAft>
            </a:pPr>
            <a:r>
              <a:rPr lang="en-US" b="0" i="0" dirty="0">
                <a:solidFill>
                  <a:srgbClr val="222222"/>
                </a:solidFill>
                <a:effectLst/>
                <a:latin typeface="Cronos Pro Regular"/>
              </a:rPr>
              <a:t>Questions? Contact the National Vice Chair, American Indians Scholarship at </a:t>
            </a:r>
            <a:r>
              <a:rPr lang="en-US" b="0" i="0" u="none" strike="noStrike" dirty="0">
                <a:solidFill>
                  <a:srgbClr val="035BB1"/>
                </a:solidFill>
                <a:effectLst/>
                <a:latin typeface="Cronos Pro Regular"/>
                <a:hlinkClick r:id="rId5"/>
              </a:rPr>
              <a:t>americanindiansschol@nsdar.org</a:t>
            </a:r>
            <a:r>
              <a:rPr lang="en-US" b="0" i="0" dirty="0">
                <a:solidFill>
                  <a:srgbClr val="222222"/>
                </a:solidFill>
                <a:effectLst/>
                <a:latin typeface="Cronos Pro Regular"/>
              </a:rPr>
              <a:t>.</a:t>
            </a:r>
          </a:p>
          <a:p>
            <a:endParaRPr lang="en-US" dirty="0"/>
          </a:p>
          <a:p>
            <a:r>
              <a:rPr lang="en-US" b="1" i="0" u="none" strike="noStrike" dirty="0">
                <a:solidFill>
                  <a:srgbClr val="8B2331"/>
                </a:solidFill>
                <a:effectLst/>
                <a:latin typeface="AvenirNextLtProRegular"/>
                <a:hlinkClick r:id="rId6"/>
              </a:rPr>
              <a:t>American Indian Society for Engineers and Scientists (AISES) Scholarships</a:t>
            </a:r>
            <a:br>
              <a:rPr lang="en-US" dirty="0"/>
            </a:br>
            <a:r>
              <a:rPr lang="en-US" b="0" i="0" dirty="0">
                <a:solidFill>
                  <a:srgbClr val="1C1C1C"/>
                </a:solidFill>
                <a:effectLst/>
                <a:latin typeface="AvenirNextLtProRegular"/>
              </a:rPr>
              <a:t>AISES helps students move forward in their educational journeys by providing a wide range of programs and scholarship opportunities. AISES scholarships help students acquire skills and training that will help them meet the unique STEM needs of our communities. </a:t>
            </a:r>
          </a:p>
          <a:p>
            <a:r>
              <a:rPr lang="en-US" dirty="0"/>
              <a:t>https://aises.org/scholarships/</a:t>
            </a:r>
            <a:r>
              <a:rPr lang="en-US" b="0" i="0" dirty="0">
                <a:solidFill>
                  <a:srgbClr val="1C1C1C"/>
                </a:solidFill>
                <a:effectLst/>
                <a:latin typeface="AvenirNextLtProRegular"/>
              </a:rPr>
              <a:t> </a:t>
            </a:r>
            <a:endParaRPr lang="en-US" dirty="0"/>
          </a:p>
        </p:txBody>
      </p:sp>
      <p:sp>
        <p:nvSpPr>
          <p:cNvPr id="4" name="Slide Number Placeholder 3">
            <a:extLst>
              <a:ext uri="{FF2B5EF4-FFF2-40B4-BE49-F238E27FC236}">
                <a16:creationId xmlns:a16="http://schemas.microsoft.com/office/drawing/2014/main" id="{C7FAD4C6-6BD7-26BD-D75D-6C9A9F3CBF60}"/>
              </a:ext>
            </a:extLst>
          </p:cNvPr>
          <p:cNvSpPr>
            <a:spLocks noGrp="1"/>
          </p:cNvSpPr>
          <p:nvPr>
            <p:ph type="sldNum" sz="quarter" idx="5"/>
          </p:nvPr>
        </p:nvSpPr>
        <p:spPr/>
        <p:txBody>
          <a:bodyPr/>
          <a:lstStyle/>
          <a:p>
            <a:fld id="{01F2A70B-78F2-4DCF-B53B-C990D2FAFB8A}" type="slidenum">
              <a:rPr lang="en-US" smtClean="0"/>
              <a:t>13</a:t>
            </a:fld>
            <a:endParaRPr lang="en-US"/>
          </a:p>
        </p:txBody>
      </p:sp>
    </p:spTree>
    <p:extLst>
      <p:ext uri="{BB962C8B-B14F-4D97-AF65-F5344CB8AC3E}">
        <p14:creationId xmlns:p14="http://schemas.microsoft.com/office/powerpoint/2010/main" val="277866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19233-D091-6527-00E8-ECD6BE5D2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0940A-92E8-E089-C3E1-4DBA40F5F7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D73A7-26F5-8E94-3723-45BBB5251EAB}"/>
              </a:ext>
            </a:extLst>
          </p:cNvPr>
          <p:cNvSpPr>
            <a:spLocks noGrp="1"/>
          </p:cNvSpPr>
          <p:nvPr>
            <p:ph type="body" idx="1"/>
          </p:nvPr>
        </p:nvSpPr>
        <p:spPr/>
        <p:txBody>
          <a:bodyPr/>
          <a:lstStyle/>
          <a:p>
            <a:endParaRPr lang="en-US" b="0" i="0" dirty="0">
              <a:solidFill>
                <a:srgbClr val="1C1C1C"/>
              </a:solidFill>
              <a:effectLst/>
              <a:latin typeface="AvenirNextLtProRegular"/>
            </a:endParaRPr>
          </a:p>
          <a:p>
            <a:endParaRPr lang="en-US" b="0" i="0" dirty="0">
              <a:solidFill>
                <a:srgbClr val="1C1C1C"/>
              </a:solidFill>
              <a:effectLst/>
              <a:latin typeface="AvenirNextLtProRegular"/>
            </a:endParaRPr>
          </a:p>
          <a:p>
            <a:r>
              <a:rPr lang="en-US" b="1" i="0" u="none" strike="noStrike" dirty="0">
                <a:solidFill>
                  <a:srgbClr val="8B2331"/>
                </a:solidFill>
                <a:effectLst/>
                <a:latin typeface="AvenirNextLtProRegular"/>
                <a:hlinkClick r:id="rId3"/>
              </a:rPr>
              <a:t>Actuarial Foundation – STEM Stars Actuarial Scholars Program</a:t>
            </a:r>
            <a:br>
              <a:rPr lang="en-US" dirty="0"/>
            </a:br>
            <a:r>
              <a:rPr lang="en-US" b="0" i="0" dirty="0">
                <a:solidFill>
                  <a:srgbClr val="1C1C1C"/>
                </a:solidFill>
                <a:effectLst/>
                <a:latin typeface="AvenirNextLtProRegular"/>
              </a:rPr>
              <a:t>The actuarial profession has a diversity challenge. Research shows dramatic disparities in career attainment for minorities. The Society of Actuaries (SOA) and Casualty Actuarial Society (CAS) estimate that only 2.7% and 1.5%, respectively, of U.S. members are Black. Latinx members only make up 1.9% and 1.8%, and Native American members are only 0.5% of the total CAS membership in the U.S. The STEM Stars Actuarial Scholars Program was created to help increase diversity in the actuarial profession.</a:t>
            </a:r>
          </a:p>
          <a:p>
            <a:r>
              <a:rPr lang="en-US" dirty="0"/>
              <a:t>https://actuarialfoundation.org/scholarships/#browse-scholarships</a:t>
            </a:r>
          </a:p>
          <a:p>
            <a:endParaRPr lang="en-US" dirty="0"/>
          </a:p>
          <a:p>
            <a:r>
              <a:rPr lang="en-US" b="1" i="0" u="none" strike="noStrike" dirty="0">
                <a:solidFill>
                  <a:srgbClr val="8B2331"/>
                </a:solidFill>
                <a:effectLst/>
                <a:latin typeface="AvenirNextLtProRegular"/>
                <a:hlinkClick r:id="rId4"/>
              </a:rPr>
              <a:t>Amazon Future Engineer Scholarship</a:t>
            </a:r>
            <a:br>
              <a:rPr lang="en-US" dirty="0"/>
            </a:br>
            <a:r>
              <a:rPr lang="en-US" b="0" i="0" dirty="0">
                <a:solidFill>
                  <a:srgbClr val="1C1C1C"/>
                </a:solidFill>
                <a:effectLst/>
                <a:latin typeface="AvenirNextLtProRegular"/>
              </a:rPr>
              <a:t>assists high school seniors who have completed an advanced placement computer science course continue their education at an accredited four-year college. Winners receive $10,000 per year and a paid summer internship at Amazon after their freshman year.</a:t>
            </a:r>
          </a:p>
          <a:p>
            <a:endParaRPr lang="en-US" b="0" i="0" dirty="0">
              <a:solidFill>
                <a:srgbClr val="1C1C1C"/>
              </a:solidFill>
              <a:effectLst/>
              <a:latin typeface="AvenirNextLtProRegular"/>
            </a:endParaRPr>
          </a:p>
          <a:p>
            <a:r>
              <a:rPr lang="en-US" b="0" i="0" dirty="0">
                <a:solidFill>
                  <a:srgbClr val="000000"/>
                </a:solidFill>
                <a:effectLst/>
                <a:latin typeface="IBM Plex Sans" panose="020F0502020204030204" pitchFamily="34" charset="0"/>
              </a:rPr>
              <a:t>Boom &amp; Bucket is offering a scholarship of $1,000 to be awarded each year to a student pursuing a heavy machinery-themed program. This scholarship is available to both currently enrolled students and future students who are planning to attend a program within the next 12 months. The program can be at a college or a trade school anywhere in the United States or Canada. </a:t>
            </a:r>
            <a:endParaRPr lang="en-US" b="0" i="0" dirty="0">
              <a:solidFill>
                <a:srgbClr val="1C1C1C"/>
              </a:solidFill>
              <a:effectLst/>
              <a:latin typeface="AvenirNextLtProRegular"/>
            </a:endParaRPr>
          </a:p>
          <a:p>
            <a:r>
              <a:rPr lang="en-US" dirty="0"/>
              <a:t>https://www.boomandbucket.com/blog/scholarship</a:t>
            </a:r>
          </a:p>
          <a:p>
            <a:pPr algn="l">
              <a:spcAft>
                <a:spcPts val="900"/>
              </a:spcAft>
            </a:pPr>
            <a:r>
              <a:rPr lang="en-US" b="0" i="0" dirty="0">
                <a:solidFill>
                  <a:srgbClr val="000000"/>
                </a:solidFill>
                <a:effectLst/>
                <a:latin typeface="IBM Plex Sans" panose="020B0503050203000203" pitchFamily="34" charset="0"/>
              </a:rPr>
              <a:t>To apply, students must write a 500+ word essay or record a 2-minute video explaining who you are and what makes you excited about the heavy equipment space. Please submit your application by 12:00PM central time on March 31st of each calendar year. Winners will be chosen by April 22nd. The winning scholarship will be paid directly to the school as a tuition payment. </a:t>
            </a:r>
          </a:p>
          <a:p>
            <a:pPr algn="l">
              <a:spcAft>
                <a:spcPts val="900"/>
              </a:spcAft>
            </a:pPr>
            <a:r>
              <a:rPr lang="en-US" b="0" i="0" u="sng" strike="noStrike" dirty="0">
                <a:solidFill>
                  <a:srgbClr val="1155CC"/>
                </a:solidFill>
                <a:effectLst/>
                <a:latin typeface="IBM Plex Sans" panose="020B0503050203000203" pitchFamily="34" charset="0"/>
                <a:hlinkClick r:id="rId5"/>
              </a:rPr>
              <a:t>Submit an application</a:t>
            </a:r>
            <a:endParaRPr lang="en-US" b="0" i="0" dirty="0">
              <a:solidFill>
                <a:srgbClr val="000000"/>
              </a:solidFill>
              <a:effectLst/>
              <a:latin typeface="IBM Plex Sans" panose="020B0503050203000203" pitchFamily="34" charset="0"/>
            </a:endParaRPr>
          </a:p>
          <a:p>
            <a:endParaRPr lang="en-US" dirty="0"/>
          </a:p>
          <a:p>
            <a:r>
              <a:rPr lang="en-US" b="1" dirty="0"/>
              <a:t>Red Thread Foundation</a:t>
            </a:r>
            <a:endParaRPr lang="en-US" b="1" i="0" dirty="0">
              <a:solidFill>
                <a:srgbClr val="000000"/>
              </a:solidFill>
              <a:effectLst/>
              <a:latin typeface="Arial" panose="020B0604020202020204" pitchFamily="34" charset="0"/>
            </a:endParaRPr>
          </a:p>
          <a:p>
            <a:pPr algn="l">
              <a:spcAft>
                <a:spcPts val="1125"/>
              </a:spcAft>
            </a:pPr>
            <a:r>
              <a:rPr lang="en-US" b="0" i="0" dirty="0">
                <a:solidFill>
                  <a:srgbClr val="000000"/>
                </a:solidFill>
                <a:effectLst/>
                <a:latin typeface="Arial" panose="020B0604020202020204" pitchFamily="34" charset="0"/>
              </a:rPr>
              <a:t>Eligible applicants for this scholarship will be women of an international background, including foreign students, immigrants, or first-generation Americans, who are first year entrants to a U.S. college or university program in fall semester are eligible to apply for the Red Thread Scholarship Program. Applicants to graduate programs are not eligible. There are no GPA or U.S. residency requirements.</a:t>
            </a:r>
          </a:p>
          <a:p>
            <a:pPr algn="l">
              <a:spcAft>
                <a:spcPts val="1125"/>
              </a:spcAft>
            </a:pPr>
            <a:r>
              <a:rPr lang="en-US" b="0" i="0" dirty="0">
                <a:solidFill>
                  <a:srgbClr val="000000"/>
                </a:solidFill>
                <a:effectLst/>
                <a:latin typeface="Arial" panose="020B0604020202020204" pitchFamily="34" charset="0"/>
              </a:rPr>
              <a:t>https://www.scholarships.com/scholarships/red-thread-foundation-scholarship#</a:t>
            </a:r>
          </a:p>
          <a:p>
            <a:pPr algn="l">
              <a:spcAft>
                <a:spcPts val="1125"/>
              </a:spcAft>
            </a:pPr>
            <a:endParaRPr lang="en-US" b="0" i="0" dirty="0">
              <a:solidFill>
                <a:srgbClr val="000000"/>
              </a:solidFill>
              <a:effectLst/>
              <a:latin typeface="Arial" panose="020B0604020202020204" pitchFamily="34" charset="0"/>
            </a:endParaRPr>
          </a:p>
          <a:p>
            <a:r>
              <a:rPr lang="en-US" b="1" dirty="0"/>
              <a:t>KITSAP ABC Scholarship</a:t>
            </a:r>
          </a:p>
          <a:p>
            <a:r>
              <a:rPr lang="en-US" b="0" dirty="0"/>
              <a:t>Six students will be awarded up to $5,000 and can be used for 4-yr college/university, community college, certification programs, or vocational training programs and is available to Kitsap County residents. Apply at </a:t>
            </a:r>
            <a:r>
              <a:rPr lang="en-US" b="0" dirty="0">
                <a:solidFill>
                  <a:srgbClr val="00B0F0"/>
                </a:solidFill>
              </a:rPr>
              <a:t>https://kitsapabc.org/scholarship-application </a:t>
            </a:r>
          </a:p>
          <a:p>
            <a:endParaRPr lang="en-US" b="0" dirty="0"/>
          </a:p>
        </p:txBody>
      </p:sp>
      <p:sp>
        <p:nvSpPr>
          <p:cNvPr id="4" name="Slide Number Placeholder 3">
            <a:extLst>
              <a:ext uri="{FF2B5EF4-FFF2-40B4-BE49-F238E27FC236}">
                <a16:creationId xmlns:a16="http://schemas.microsoft.com/office/drawing/2014/main" id="{E8B20892-4D7F-5091-7B2F-7251D3D7DDB4}"/>
              </a:ext>
            </a:extLst>
          </p:cNvPr>
          <p:cNvSpPr>
            <a:spLocks noGrp="1"/>
          </p:cNvSpPr>
          <p:nvPr>
            <p:ph type="sldNum" sz="quarter" idx="5"/>
          </p:nvPr>
        </p:nvSpPr>
        <p:spPr/>
        <p:txBody>
          <a:bodyPr/>
          <a:lstStyle/>
          <a:p>
            <a:fld id="{01F2A70B-78F2-4DCF-B53B-C990D2FAFB8A}" type="slidenum">
              <a:rPr lang="en-US" smtClean="0"/>
              <a:t>14</a:t>
            </a:fld>
            <a:endParaRPr lang="en-US"/>
          </a:p>
        </p:txBody>
      </p:sp>
    </p:spTree>
    <p:extLst>
      <p:ext uri="{BB962C8B-B14F-4D97-AF65-F5344CB8AC3E}">
        <p14:creationId xmlns:p14="http://schemas.microsoft.com/office/powerpoint/2010/main" val="1676888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How Financial Aid Works</a:t>
            </a:r>
          </a:p>
          <a:p>
            <a:r>
              <a:rPr lang="en-US" dirty="0"/>
              <a:t>The process begins with the application. It may seem heavy at first, but when time broken down by awarded amount is calculated it is a valuable exchange of time. Students will want to complete either the FAFSA or the WAFSA as well as apply for private scholarships and grants. Information you will want to have when applying for applications include: personal demographic information, financial information (</a:t>
            </a:r>
            <a:r>
              <a:rPr lang="en-US" dirty="0" err="1"/>
              <a:t>ie</a:t>
            </a:r>
            <a:r>
              <a:rPr lang="en-US" dirty="0"/>
              <a:t>. Tax info), name and contact of school you will attend (if unsure and applied to multiple list all of them). Some may require essays. Remember when writing your essay to be authentic. </a:t>
            </a:r>
          </a:p>
          <a:p>
            <a:r>
              <a:rPr lang="en-US" b="1" dirty="0"/>
              <a:t>If you have questions when working on applications reach out to financial aid specialists, the scholarship/grant host, or your school’s financial aid office.</a:t>
            </a:r>
          </a:p>
          <a:p>
            <a:endParaRPr lang="en-US" b="0" dirty="0"/>
          </a:p>
          <a:p>
            <a:endParaRPr lang="en-US" b="1" dirty="0"/>
          </a:p>
        </p:txBody>
      </p:sp>
      <p:sp>
        <p:nvSpPr>
          <p:cNvPr id="4" name="Slide Number Placeholder 3"/>
          <p:cNvSpPr>
            <a:spLocks noGrp="1"/>
          </p:cNvSpPr>
          <p:nvPr>
            <p:ph type="sldNum" sz="quarter" idx="5"/>
          </p:nvPr>
        </p:nvSpPr>
        <p:spPr/>
        <p:txBody>
          <a:bodyPr/>
          <a:lstStyle/>
          <a:p>
            <a:fld id="{01F2A70B-78F2-4DCF-B53B-C990D2FAFB8A}" type="slidenum">
              <a:rPr lang="en-US" smtClean="0"/>
              <a:t>15</a:t>
            </a:fld>
            <a:endParaRPr lang="en-US"/>
          </a:p>
        </p:txBody>
      </p:sp>
    </p:spTree>
    <p:extLst>
      <p:ext uri="{BB962C8B-B14F-4D97-AF65-F5344CB8AC3E}">
        <p14:creationId xmlns:p14="http://schemas.microsoft.com/office/powerpoint/2010/main" val="1170851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16</a:t>
            </a:fld>
            <a:endParaRPr lang="en-US"/>
          </a:p>
        </p:txBody>
      </p:sp>
    </p:spTree>
    <p:extLst>
      <p:ext uri="{BB962C8B-B14F-4D97-AF65-F5344CB8AC3E}">
        <p14:creationId xmlns:p14="http://schemas.microsoft.com/office/powerpoint/2010/main" val="188239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FAFSA® Application | Federal Student Aid</a:t>
            </a:r>
            <a:r>
              <a:rPr lang="en-US" dirty="0"/>
              <a:t> at https://studentaid.gov/h/apply-for-aid/fafsa</a:t>
            </a:r>
          </a:p>
          <a:p>
            <a:r>
              <a:rPr lang="en-US" dirty="0"/>
              <a:t>Check out this website for a video tutorial on all things FAFSA, access to the application, and more on federally funded financial aid.</a:t>
            </a:r>
          </a:p>
          <a:p>
            <a:r>
              <a:rPr lang="en-US" dirty="0"/>
              <a:t>Check out the video on YouTube: 2025-2026 FAFSA Walkthrough Guide for Students and Contributors https://youtu.be/pLTjnhPETXo?si=p43Ozzk0lJS_hcKz </a:t>
            </a:r>
          </a:p>
          <a:p>
            <a:endParaRPr lang="en-US" dirty="0"/>
          </a:p>
          <a:p>
            <a:r>
              <a:rPr lang="en-US" dirty="0"/>
              <a:t>Washington Student Achievement Council WASFA at https://wasc.wa.gov/wasfa</a:t>
            </a:r>
          </a:p>
          <a:p>
            <a:r>
              <a:rPr lang="en-US" dirty="0"/>
              <a:t>Check out this website for more information on who qualifies, screening tool of if you should apply FAFSA or WASFA, and access to the application, and step-by-step instructions. </a:t>
            </a:r>
          </a:p>
          <a:p>
            <a:r>
              <a:rPr lang="en-US" dirty="0"/>
              <a:t>Check out the video on YouTube: College Success Foundation Step-by-step WASFA walkthrough (available in English and Spanish) https://youtu.be/95rnD1CoGr0?si=1tGHhBn_eWGxEeLB </a:t>
            </a:r>
          </a:p>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17</a:t>
            </a:fld>
            <a:endParaRPr lang="en-US"/>
          </a:p>
        </p:txBody>
      </p:sp>
    </p:spTree>
    <p:extLst>
      <p:ext uri="{BB962C8B-B14F-4D97-AF65-F5344CB8AC3E}">
        <p14:creationId xmlns:p14="http://schemas.microsoft.com/office/powerpoint/2010/main" val="1522422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18</a:t>
            </a:fld>
            <a:endParaRPr lang="en-US"/>
          </a:p>
        </p:txBody>
      </p:sp>
    </p:spTree>
    <p:extLst>
      <p:ext uri="{BB962C8B-B14F-4D97-AF65-F5344CB8AC3E}">
        <p14:creationId xmlns:p14="http://schemas.microsoft.com/office/powerpoint/2010/main" val="778656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19</a:t>
            </a:fld>
            <a:endParaRPr lang="en-US"/>
          </a:p>
        </p:txBody>
      </p:sp>
    </p:spTree>
    <p:extLst>
      <p:ext uri="{BB962C8B-B14F-4D97-AF65-F5344CB8AC3E}">
        <p14:creationId xmlns:p14="http://schemas.microsoft.com/office/powerpoint/2010/main" val="3362890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Parent Spouse or Partner section is only for student’s legal parent or stepparent. This if for two parent households. When filing online application it will help make clearer if this is applicable or not. </a:t>
            </a:r>
          </a:p>
        </p:txBody>
      </p:sp>
      <p:sp>
        <p:nvSpPr>
          <p:cNvPr id="4" name="Slide Number Placeholder 3"/>
          <p:cNvSpPr>
            <a:spLocks noGrp="1"/>
          </p:cNvSpPr>
          <p:nvPr>
            <p:ph type="sldNum" sz="quarter" idx="5"/>
          </p:nvPr>
        </p:nvSpPr>
        <p:spPr/>
        <p:txBody>
          <a:bodyPr/>
          <a:lstStyle/>
          <a:p>
            <a:fld id="{01F2A70B-78F2-4DCF-B53B-C990D2FAFB8A}" type="slidenum">
              <a:rPr lang="en-US" smtClean="0"/>
              <a:t>20</a:t>
            </a:fld>
            <a:endParaRPr lang="en-US"/>
          </a:p>
        </p:txBody>
      </p:sp>
    </p:spTree>
    <p:extLst>
      <p:ext uri="{BB962C8B-B14F-4D97-AF65-F5344CB8AC3E}">
        <p14:creationId xmlns:p14="http://schemas.microsoft.com/office/powerpoint/2010/main" val="3374696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21</a:t>
            </a:fld>
            <a:endParaRPr lang="en-US"/>
          </a:p>
        </p:txBody>
      </p:sp>
    </p:spTree>
    <p:extLst>
      <p:ext uri="{BB962C8B-B14F-4D97-AF65-F5344CB8AC3E}">
        <p14:creationId xmlns:p14="http://schemas.microsoft.com/office/powerpoint/2010/main" val="2394304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D5470-6BF5-4B8E-014A-81626005D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E644B-30B8-B386-94EA-05207024C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2C4B80-111A-1D4C-DFAD-AE49288295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EE37B9-216E-9503-38EB-8F9CF832D570}"/>
              </a:ext>
            </a:extLst>
          </p:cNvPr>
          <p:cNvSpPr>
            <a:spLocks noGrp="1"/>
          </p:cNvSpPr>
          <p:nvPr>
            <p:ph type="sldNum" sz="quarter" idx="5"/>
          </p:nvPr>
        </p:nvSpPr>
        <p:spPr/>
        <p:txBody>
          <a:bodyPr/>
          <a:lstStyle/>
          <a:p>
            <a:fld id="{01F2A70B-78F2-4DCF-B53B-C990D2FAFB8A}" type="slidenum">
              <a:rPr lang="en-US" smtClean="0"/>
              <a:t>22</a:t>
            </a:fld>
            <a:endParaRPr lang="en-US"/>
          </a:p>
        </p:txBody>
      </p:sp>
    </p:spTree>
    <p:extLst>
      <p:ext uri="{BB962C8B-B14F-4D97-AF65-F5344CB8AC3E}">
        <p14:creationId xmlns:p14="http://schemas.microsoft.com/office/powerpoint/2010/main" val="1637566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23</a:t>
            </a:fld>
            <a:endParaRPr lang="en-US"/>
          </a:p>
        </p:txBody>
      </p:sp>
    </p:spTree>
    <p:extLst>
      <p:ext uri="{BB962C8B-B14F-4D97-AF65-F5344CB8AC3E}">
        <p14:creationId xmlns:p14="http://schemas.microsoft.com/office/powerpoint/2010/main" val="1377968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A70B-78F2-4DCF-B53B-C990D2FAFB8A}" type="slidenum">
              <a:rPr lang="en-US" smtClean="0"/>
              <a:t>24</a:t>
            </a:fld>
            <a:endParaRPr lang="en-US"/>
          </a:p>
        </p:txBody>
      </p:sp>
    </p:spTree>
    <p:extLst>
      <p:ext uri="{BB962C8B-B14F-4D97-AF65-F5344CB8AC3E}">
        <p14:creationId xmlns:p14="http://schemas.microsoft.com/office/powerpoint/2010/main" val="1095582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25</a:t>
            </a:fld>
            <a:endParaRPr lang="en-US"/>
          </a:p>
        </p:txBody>
      </p:sp>
    </p:spTree>
    <p:extLst>
      <p:ext uri="{BB962C8B-B14F-4D97-AF65-F5344CB8AC3E}">
        <p14:creationId xmlns:p14="http://schemas.microsoft.com/office/powerpoint/2010/main" val="601399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26</a:t>
            </a:fld>
            <a:endParaRPr lang="en-US"/>
          </a:p>
        </p:txBody>
      </p:sp>
    </p:spTree>
    <p:extLst>
      <p:ext uri="{BB962C8B-B14F-4D97-AF65-F5344CB8AC3E}">
        <p14:creationId xmlns:p14="http://schemas.microsoft.com/office/powerpoint/2010/main" val="2179787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27</a:t>
            </a:fld>
            <a:endParaRPr lang="en-US"/>
          </a:p>
        </p:txBody>
      </p:sp>
    </p:spTree>
    <p:extLst>
      <p:ext uri="{BB962C8B-B14F-4D97-AF65-F5344CB8AC3E}">
        <p14:creationId xmlns:p14="http://schemas.microsoft.com/office/powerpoint/2010/main" val="1013644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28</a:t>
            </a:fld>
            <a:endParaRPr lang="en-US"/>
          </a:p>
        </p:txBody>
      </p:sp>
    </p:spTree>
    <p:extLst>
      <p:ext uri="{BB962C8B-B14F-4D97-AF65-F5344CB8AC3E}">
        <p14:creationId xmlns:p14="http://schemas.microsoft.com/office/powerpoint/2010/main" val="715893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29</a:t>
            </a:fld>
            <a:endParaRPr lang="en-US"/>
          </a:p>
        </p:txBody>
      </p:sp>
    </p:spTree>
    <p:extLst>
      <p:ext uri="{BB962C8B-B14F-4D97-AF65-F5344CB8AC3E}">
        <p14:creationId xmlns:p14="http://schemas.microsoft.com/office/powerpoint/2010/main" val="3784826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080" y="243841"/>
            <a:ext cx="11721587"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691" y="882376"/>
            <a:ext cx="9964364" cy="2926080"/>
          </a:xfrm>
        </p:spPr>
        <p:txBody>
          <a:bodyPr anchor="b">
            <a:normAutofit/>
          </a:bodyPr>
          <a:lstStyle>
            <a:lvl1pPr algn="ctr">
              <a:lnSpc>
                <a:spcPct val="85000"/>
              </a:lnSpc>
              <a:defRPr sz="7198"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085" y="3869635"/>
            <a:ext cx="8765577" cy="1388165"/>
          </a:xfrm>
        </p:spPr>
        <p:txBody>
          <a:bodyPr>
            <a:normAutofit/>
          </a:bodyPr>
          <a:lstStyle>
            <a:lvl1pPr marL="0" indent="0" algn="ctr">
              <a:buNone/>
              <a:defRPr sz="2199">
                <a:solidFill>
                  <a:srgbClr val="FFFFFF"/>
                </a:solidFill>
              </a:defRPr>
            </a:lvl1pPr>
            <a:lvl2pPr marL="457063" indent="0" algn="ctr">
              <a:buNone/>
              <a:defRPr sz="2199"/>
            </a:lvl2pPr>
            <a:lvl3pPr marL="914126" indent="0" algn="ctr">
              <a:buNone/>
              <a:defRPr sz="21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12/19/2024</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145" y="3733800"/>
            <a:ext cx="8227458"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66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dirty="0"/>
          </a:p>
        </p:txBody>
      </p:sp>
    </p:spTree>
    <p:extLst>
      <p:ext uri="{BB962C8B-B14F-4D97-AF65-F5344CB8AC3E}">
        <p14:creationId xmlns:p14="http://schemas.microsoft.com/office/powerpoint/2010/main" val="49358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136" y="1173575"/>
            <a:ext cx="9964364" cy="2926080"/>
          </a:xfrm>
        </p:spPr>
        <p:txBody>
          <a:bodyPr anchor="b">
            <a:noAutofit/>
          </a:bodyPr>
          <a:lstStyle>
            <a:lvl1pPr algn="ctr">
              <a:lnSpc>
                <a:spcPct val="85000"/>
              </a:lnSpc>
              <a:defRPr sz="7198"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483" y="4154520"/>
            <a:ext cx="8766812" cy="1363806"/>
          </a:xfrm>
        </p:spPr>
        <p:txBody>
          <a:bodyPr anchor="t">
            <a:normAutofit/>
          </a:bodyPr>
          <a:lstStyle>
            <a:lvl1pPr marL="0" indent="0" algn="ctr">
              <a:buNone/>
              <a:defRPr sz="2199">
                <a:solidFill>
                  <a:schemeClr val="accent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cxnSp>
        <p:nvCxnSpPr>
          <p:cNvPr id="7" name="Straight Connector 6"/>
          <p:cNvCxnSpPr/>
          <p:nvPr/>
        </p:nvCxnSpPr>
        <p:spPr>
          <a:xfrm>
            <a:off x="1980684" y="4020408"/>
            <a:ext cx="822745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372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2702" y="2057399"/>
            <a:ext cx="4753642" cy="40233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5980" y="2057400"/>
            <a:ext cx="4753642" cy="40233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FE8FB1-0A7A-443E-AAF7-31D4FA1AA312}"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261119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2702" y="2001511"/>
            <a:ext cx="4753642" cy="777240"/>
          </a:xfrm>
        </p:spPr>
        <p:txBody>
          <a:bodyPr anchor="ctr"/>
          <a:lstStyle>
            <a:lvl1pPr marL="0" indent="0">
              <a:spcBef>
                <a:spcPts val="0"/>
              </a:spcBef>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142702" y="2721483"/>
            <a:ext cx="4753642" cy="338328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7540" y="1999032"/>
            <a:ext cx="4753642" cy="777240"/>
          </a:xfrm>
        </p:spPr>
        <p:txBody>
          <a:bodyPr anchor="ctr"/>
          <a:lstStyle>
            <a:lvl1pPr marL="0" indent="0">
              <a:spcBef>
                <a:spcPts val="0"/>
              </a:spcBef>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7540" y="2719322"/>
            <a:ext cx="4753642" cy="338328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FE8FB1-0A7A-443E-AAF7-31D4FA1AA312}" type="datetimeFigureOut">
              <a:rPr lang="en-US" smtClean="0"/>
              <a:t>12/19/2024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405898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FE8FB1-0A7A-443E-AAF7-31D4FA1AA312}" type="datetimeFigureOut">
              <a:rPr lang="en-US" smtClean="0"/>
              <a:t>12/19/2024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70102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E8FB1-0A7A-443E-AAF7-31D4FA1AA312}" type="datetimeFigureOut">
              <a:rPr lang="en-US" smtClean="0"/>
              <a:t>12/19/2024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76938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2702" y="1097280"/>
            <a:ext cx="3930896" cy="1737360"/>
          </a:xfrm>
        </p:spPr>
        <p:txBody>
          <a:bodyPr anchor="b">
            <a:noAutofit/>
          </a:bodyPr>
          <a:lstStyle>
            <a:lvl1pPr>
              <a:lnSpc>
                <a:spcPct val="90000"/>
              </a:lnSpc>
              <a:defRPr sz="3999" b="0"/>
            </a:lvl1pPr>
          </a:lstStyle>
          <a:p>
            <a:r>
              <a:rPr lang="en-US"/>
              <a:t>Click to edit Master title style</a:t>
            </a:r>
            <a:endParaRPr lang="en-US" dirty="0"/>
          </a:p>
        </p:txBody>
      </p:sp>
      <p:sp>
        <p:nvSpPr>
          <p:cNvPr id="3" name="Content Placeholder 2"/>
          <p:cNvSpPr>
            <a:spLocks noGrp="1"/>
          </p:cNvSpPr>
          <p:nvPr>
            <p:ph idx="1"/>
          </p:nvPr>
        </p:nvSpPr>
        <p:spPr>
          <a:xfrm>
            <a:off x="5850635" y="1097280"/>
            <a:ext cx="5210723" cy="4663440"/>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2702" y="2834640"/>
            <a:ext cx="3930896" cy="3017520"/>
          </a:xfrm>
        </p:spPr>
        <p:txBody>
          <a:bodyPr>
            <a:normAutofit/>
          </a:bodyPr>
          <a:lstStyle>
            <a:lvl1pPr marL="0" indent="0">
              <a:lnSpc>
                <a:spcPct val="100000"/>
              </a:lnSpc>
              <a:spcBef>
                <a:spcPts val="1000"/>
              </a:spcBef>
              <a:buNone/>
              <a:defRPr sz="16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07139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2702" y="1097280"/>
            <a:ext cx="3930896" cy="1737360"/>
          </a:xfrm>
        </p:spPr>
        <p:txBody>
          <a:bodyPr anchor="b">
            <a:noAutofit/>
          </a:bodyPr>
          <a:lstStyle>
            <a:lvl1pPr>
              <a:lnSpc>
                <a:spcPct val="90000"/>
              </a:lnSpc>
              <a:defRPr sz="39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1838" y="1069847"/>
            <a:ext cx="6097460" cy="4800600"/>
          </a:xfrm>
        </p:spPr>
        <p:txBody>
          <a:bodyPr lIns="274320" tIns="182880" anchor="t">
            <a:normAutofit/>
          </a:bodyPr>
          <a:lstStyle>
            <a:lvl1pPr marL="0" indent="0">
              <a:buNone/>
              <a:defRPr sz="27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4" name="Text Placeholder 3"/>
          <p:cNvSpPr>
            <a:spLocks noGrp="1"/>
          </p:cNvSpPr>
          <p:nvPr>
            <p:ph type="body" sz="half" idx="2"/>
          </p:nvPr>
        </p:nvSpPr>
        <p:spPr>
          <a:xfrm>
            <a:off x="1142702" y="2834640"/>
            <a:ext cx="3930896" cy="2880360"/>
          </a:xfrm>
        </p:spPr>
        <p:txBody>
          <a:bodyPr>
            <a:normAutofit/>
          </a:bodyPr>
          <a:lstStyle>
            <a:lvl1pPr marL="0" indent="0">
              <a:lnSpc>
                <a:spcPct val="100000"/>
              </a:lnSpc>
              <a:spcBef>
                <a:spcPts val="1000"/>
              </a:spcBef>
              <a:buNone/>
              <a:defRPr sz="16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2785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95653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762000"/>
            <a:ext cx="232349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2702" y="762000"/>
            <a:ext cx="742756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94136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080" y="243841"/>
            <a:ext cx="11721587"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2702" y="609600"/>
            <a:ext cx="9872948"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2703" y="2057400"/>
            <a:ext cx="9870300"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699" y="6223829"/>
            <a:ext cx="2328467" cy="365125"/>
          </a:xfrm>
          <a:prstGeom prst="rect">
            <a:avLst/>
          </a:prstGeom>
        </p:spPr>
        <p:txBody>
          <a:bodyPr vert="horz" lIns="91440" tIns="45720" rIns="91440" bIns="45720" rtlCol="0" anchor="ctr"/>
          <a:lstStyle>
            <a:lvl1pPr algn="l">
              <a:defRPr sz="1200">
                <a:solidFill>
                  <a:schemeClr val="accent1"/>
                </a:solidFill>
              </a:defRPr>
            </a:lvl1pPr>
          </a:lstStyle>
          <a:p>
            <a:fld id="{9AFE8FB1-0A7A-443E-AAF7-31D4FA1AA312}" type="datetimeFigureOut">
              <a:rPr lang="en-US" smtClean="0"/>
              <a:pPr/>
              <a:t>12/19/2024</a:t>
            </a:fld>
            <a:endParaRPr lang="en-US" dirty="0"/>
          </a:p>
        </p:txBody>
      </p:sp>
      <p:sp>
        <p:nvSpPr>
          <p:cNvPr id="5" name="Footer Placeholder 4"/>
          <p:cNvSpPr>
            <a:spLocks noGrp="1"/>
          </p:cNvSpPr>
          <p:nvPr>
            <p:ph type="ftr" sz="quarter" idx="3"/>
          </p:nvPr>
        </p:nvSpPr>
        <p:spPr>
          <a:xfrm>
            <a:off x="3948120" y="6223829"/>
            <a:ext cx="4716545"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7101" y="6223829"/>
            <a:ext cx="1705773" cy="365125"/>
          </a:xfrm>
          <a:prstGeom prst="rect">
            <a:avLst/>
          </a:prstGeom>
        </p:spPr>
        <p:txBody>
          <a:bodyPr vert="horz" lIns="91440" tIns="45720" rIns="91440" bIns="45720" rtlCol="0" anchor="ctr"/>
          <a:lstStyle>
            <a:lvl1pPr algn="r">
              <a:defRPr sz="1200">
                <a:solidFill>
                  <a:schemeClr val="accent1"/>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42524498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90000"/>
        </a:lnSpc>
        <a:spcBef>
          <a:spcPct val="0"/>
        </a:spcBef>
        <a:buNone/>
        <a:defRPr sz="4399" kern="1200">
          <a:solidFill>
            <a:schemeClr val="accent1"/>
          </a:solidFill>
          <a:latin typeface="+mj-lt"/>
          <a:ea typeface="+mj-ea"/>
          <a:cs typeface="+mj-cs"/>
        </a:defRPr>
      </a:lvl1pPr>
    </p:titleStyle>
    <p:body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QlSfyOj5WJE?feature=oembed" TargetMode="External"/><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cholarships@collegefund.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collegefund.org/students/scholarships/#n" TargetMode="Externa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studentaid.gov/help-center/answers/article/help-accessing-account-fsa-id"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mailto:wasfa@wsac.wa.gov" TargetMode="External"/><Relationship Id="rId5" Type="http://schemas.openxmlformats.org/officeDocument/2006/relationships/image" Target="../media/image34.jpe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ideo" Target="https://www.youtube.com/embed/y-uNh35SraQ?feature=oembed" TargetMode="External"/><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mailto:oliviaponce@suquamish.nsn.us"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www.amazonfutureengineer.com/scholarships" TargetMode="External"/><Relationship Id="rId13" Type="http://schemas.openxmlformats.org/officeDocument/2006/relationships/hyperlink" Target="mailto:scholarships@collegefund.org" TargetMode="External"/><Relationship Id="rId3" Type="http://schemas.openxmlformats.org/officeDocument/2006/relationships/hyperlink" Target="http://www.boomandbucket.com/blog/scholarship" TargetMode="External"/><Relationship Id="rId7" Type="http://schemas.openxmlformats.org/officeDocument/2006/relationships/hyperlink" Target="mailto:info@aises.org" TargetMode="External"/><Relationship Id="rId12" Type="http://schemas.openxmlformats.org/officeDocument/2006/relationships/hyperlink" Target="http://www.collegefund.org/students/scholarship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aises.org/" TargetMode="External"/><Relationship Id="rId11" Type="http://schemas.openxmlformats.org/officeDocument/2006/relationships/hyperlink" Target="mailto:scholars@acs.org" TargetMode="External"/><Relationship Id="rId5" Type="http://schemas.openxmlformats.org/officeDocument/2006/relationships/hyperlink" Target="http://www.actuarialfoundation.org/scholarships/stem-stars/" TargetMode="External"/><Relationship Id="rId15" Type="http://schemas.openxmlformats.org/officeDocument/2006/relationships/hyperlink" Target="mailto:americanindiansschol@nsdar.org" TargetMode="External"/><Relationship Id="rId10" Type="http://schemas.openxmlformats.org/officeDocument/2006/relationships/hyperlink" Target="http://www.acs.org/education/acs-scholars.html" TargetMode="External"/><Relationship Id="rId4" Type="http://schemas.openxmlformats.org/officeDocument/2006/relationships/hyperlink" Target="mailto:support@boomandbucket.com" TargetMode="External"/><Relationship Id="rId9" Type="http://schemas.openxmlformats.org/officeDocument/2006/relationships/hyperlink" Target="mailto:afe-contact@amazon.com" TargetMode="External"/><Relationship Id="rId14" Type="http://schemas.openxmlformats.org/officeDocument/2006/relationships/hyperlink" Target="http://www.dar.org/national-society/scholarships/American-indian"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www.finaid.org/otheraid/natamind/" TargetMode="External"/><Relationship Id="rId13" Type="http://schemas.openxmlformats.org/officeDocument/2006/relationships/hyperlink" Target="mailto:scholarshipapplications@kurtgrinnellscholarship.org" TargetMode="External"/><Relationship Id="rId3" Type="http://schemas.openxmlformats.org/officeDocument/2006/relationships/hyperlink" Target="http://www.studentaid.gov/" TargetMode="External"/><Relationship Id="rId7" Type="http://schemas.openxmlformats.org/officeDocument/2006/relationships/hyperlink" Target="http://www.studentaid.gov/sites/default/files/financial-aid-for-natives.pdf" TargetMode="External"/><Relationship Id="rId12" Type="http://schemas.openxmlformats.org/officeDocument/2006/relationships/hyperlink" Target="http://www.kurtgrinnellscholarship.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mailto:info@waopportunityscholarship.org" TargetMode="External"/><Relationship Id="rId11" Type="http://schemas.openxmlformats.org/officeDocument/2006/relationships/hyperlink" Target="mailto:wasfa@wasac.wa.gov" TargetMode="External"/><Relationship Id="rId5" Type="http://schemas.openxmlformats.org/officeDocument/2006/relationships/hyperlink" Target="http://www.waopportunityscholarship.org/" TargetMode="External"/><Relationship Id="rId10" Type="http://schemas.openxmlformats.org/officeDocument/2006/relationships/hyperlink" Target="http://www.wsac.wa.gov/WASFA" TargetMode="External"/><Relationship Id="rId4" Type="http://schemas.openxmlformats.org/officeDocument/2006/relationships/hyperlink" Target="http://www.studentaid.gov/help-center/answers/landing" TargetMode="External"/><Relationship Id="rId9" Type="http://schemas.openxmlformats.org/officeDocument/2006/relationships/hyperlink" Target="http://www.redthreadwomen.org/about/apply/apply" TargetMode="External"/><Relationship Id="rId14" Type="http://schemas.openxmlformats.org/officeDocument/2006/relationships/hyperlink" Target="mailto:lettersofrecommendation@kurtgrinnellscholarship.o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sac.wa.gov/sites/default/files/2023-24.FinancialAid.101.English.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8412B9-4498-4BDF-AA20-B5934412F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079" y="243840"/>
            <a:ext cx="11721587"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1" name="Straight Connector 10">
            <a:extLst>
              <a:ext uri="{FF2B5EF4-FFF2-40B4-BE49-F238E27FC236}">
                <a16:creationId xmlns:a16="http://schemas.microsoft.com/office/drawing/2014/main" id="{EF8010B4-3D5B-43B9-B1FD-B3712BB8FD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144" y="5323114"/>
            <a:ext cx="822745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109689" y="3770657"/>
            <a:ext cx="9964365" cy="1490472"/>
          </a:xfrm>
        </p:spPr>
        <p:txBody>
          <a:bodyPr>
            <a:normAutofit/>
          </a:bodyPr>
          <a:lstStyle/>
          <a:p>
            <a:r>
              <a:rPr lang="en-US" sz="5000" dirty="0">
                <a:solidFill>
                  <a:schemeClr val="accent1"/>
                </a:solidFill>
              </a:rPr>
              <a:t>Financial Aid and All Things Funding Higher Education</a:t>
            </a:r>
          </a:p>
        </p:txBody>
      </p:sp>
      <p:sp>
        <p:nvSpPr>
          <p:cNvPr id="3" name="Subtitle 2"/>
          <p:cNvSpPr>
            <a:spLocks noGrp="1"/>
          </p:cNvSpPr>
          <p:nvPr>
            <p:ph type="subTitle" idx="1"/>
          </p:nvPr>
        </p:nvSpPr>
        <p:spPr>
          <a:xfrm>
            <a:off x="1109689" y="5261129"/>
            <a:ext cx="9964365" cy="1018049"/>
          </a:xfrm>
        </p:spPr>
        <p:txBody>
          <a:bodyPr>
            <a:noAutofit/>
          </a:bodyPr>
          <a:lstStyle/>
          <a:p>
            <a:pPr>
              <a:lnSpc>
                <a:spcPct val="100000"/>
              </a:lnSpc>
              <a:spcBef>
                <a:spcPts val="0"/>
              </a:spcBef>
            </a:pPr>
            <a:r>
              <a:rPr lang="en-US" sz="1600" dirty="0">
                <a:solidFill>
                  <a:schemeClr val="accent1"/>
                </a:solidFill>
              </a:rPr>
              <a:t>Hosted by Yusawiac 477 Program (2024)</a:t>
            </a:r>
          </a:p>
          <a:p>
            <a:pPr>
              <a:lnSpc>
                <a:spcPct val="100000"/>
              </a:lnSpc>
              <a:spcBef>
                <a:spcPts val="0"/>
              </a:spcBef>
            </a:pPr>
            <a:r>
              <a:rPr lang="en-US" sz="1600" dirty="0">
                <a:solidFill>
                  <a:schemeClr val="accent1"/>
                </a:solidFill>
              </a:rPr>
              <a:t>The purpose of the Yusawiac 477 youth development program is to reduce barriers for youth and young adults' success in reaching their potential. We provide support services and case management to support self sufficiency (</a:t>
            </a:r>
            <a:r>
              <a:rPr lang="en-US" sz="1600" dirty="0" err="1">
                <a:solidFill>
                  <a:schemeClr val="accent1"/>
                </a:solidFill>
              </a:rPr>
              <a:t>ie</a:t>
            </a:r>
            <a:r>
              <a:rPr lang="en-US" sz="1600" dirty="0">
                <a:solidFill>
                  <a:schemeClr val="accent1"/>
                </a:solidFill>
              </a:rPr>
              <a:t>. Graduation/GED, higher education/employment/trade, resume building and employment support, life skills workshops, drivers license, and more). </a:t>
            </a:r>
          </a:p>
        </p:txBody>
      </p:sp>
      <p:pic>
        <p:nvPicPr>
          <p:cNvPr id="4" name="Picture 2" descr="College tuition money ...">
            <a:extLst>
              <a:ext uri="{FF2B5EF4-FFF2-40B4-BE49-F238E27FC236}">
                <a16:creationId xmlns:a16="http://schemas.microsoft.com/office/drawing/2014/main" id="{F5CE5FF2-26E9-4519-8859-A91261FC74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701" r="-2" b="9508"/>
          <a:stretch/>
        </p:blipFill>
        <p:spPr bwMode="auto">
          <a:xfrm>
            <a:off x="3765839" y="838090"/>
            <a:ext cx="4652068" cy="2796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903412" y="304800"/>
            <a:ext cx="9872948" cy="1356360"/>
          </a:xfrm>
        </p:spPr>
        <p:txBody>
          <a:bodyPr/>
          <a:lstStyle/>
          <a:p>
            <a:r>
              <a:rPr lang="en-US" dirty="0"/>
              <a:t>What Can You Expect Tonight</a:t>
            </a:r>
          </a:p>
        </p:txBody>
      </p:sp>
      <p:sp>
        <p:nvSpPr>
          <p:cNvPr id="2" name="Content Placeholder 1">
            <a:extLst>
              <a:ext uri="{FF2B5EF4-FFF2-40B4-BE49-F238E27FC236}">
                <a16:creationId xmlns:a16="http://schemas.microsoft.com/office/drawing/2014/main" id="{4BF80BCB-BA66-8D1C-214C-F2BF28553617}"/>
              </a:ext>
            </a:extLst>
          </p:cNvPr>
          <p:cNvSpPr>
            <a:spLocks noGrp="1"/>
          </p:cNvSpPr>
          <p:nvPr>
            <p:ph sz="half" idx="2"/>
          </p:nvPr>
        </p:nvSpPr>
        <p:spPr>
          <a:xfrm>
            <a:off x="608012" y="1678648"/>
            <a:ext cx="5177852" cy="4645951"/>
          </a:xfrm>
        </p:spPr>
        <p:txBody>
          <a:bodyPr>
            <a:normAutofit fontScale="92500"/>
          </a:bodyPr>
          <a:lstStyle/>
          <a:p>
            <a:pPr marL="45706" indent="0">
              <a:buNone/>
            </a:pPr>
            <a:r>
              <a:rPr lang="en-US" b="1" dirty="0"/>
              <a:t>What The Night Offers</a:t>
            </a:r>
          </a:p>
          <a:p>
            <a:pPr marL="45706" indent="0">
              <a:buNone/>
            </a:pPr>
            <a:r>
              <a:rPr lang="en-US" dirty="0"/>
              <a:t>5:00 pm Welcoming, Introductions, and Review of the Evening</a:t>
            </a:r>
          </a:p>
          <a:p>
            <a:pPr marL="45706" indent="0">
              <a:buNone/>
            </a:pPr>
            <a:endParaRPr lang="en-US" dirty="0"/>
          </a:p>
          <a:p>
            <a:pPr marL="45706" indent="0">
              <a:buNone/>
            </a:pPr>
            <a:r>
              <a:rPr lang="en-US" dirty="0"/>
              <a:t>5:15 pm Testimony from Graduates and Current College Students</a:t>
            </a:r>
          </a:p>
          <a:p>
            <a:pPr marL="45706" indent="0">
              <a:buNone/>
            </a:pPr>
            <a:endParaRPr lang="en-US" dirty="0"/>
          </a:p>
          <a:p>
            <a:pPr marL="45706" indent="0">
              <a:buNone/>
            </a:pPr>
            <a:r>
              <a:rPr lang="en-US" dirty="0"/>
              <a:t>5:30-7:00 pm Dinner and the  Financial Aid and All Things Funding Higher Education Presentation </a:t>
            </a:r>
          </a:p>
          <a:p>
            <a:pPr marL="45706" indent="0">
              <a:buNone/>
            </a:pPr>
            <a:endParaRPr lang="en-US" dirty="0"/>
          </a:p>
          <a:p>
            <a:pPr marL="45706" indent="0">
              <a:buNone/>
            </a:pPr>
            <a:r>
              <a:rPr lang="en-US" dirty="0"/>
              <a:t>7:00- 8:30 pm Tabling and Resource Supports</a:t>
            </a:r>
          </a:p>
          <a:p>
            <a:pPr marL="45706" indent="0">
              <a:buNone/>
            </a:pPr>
            <a:endParaRPr lang="en-US" dirty="0"/>
          </a:p>
        </p:txBody>
      </p:sp>
      <p:sp>
        <p:nvSpPr>
          <p:cNvPr id="4" name="TextBox 3">
            <a:extLst>
              <a:ext uri="{FF2B5EF4-FFF2-40B4-BE49-F238E27FC236}">
                <a16:creationId xmlns:a16="http://schemas.microsoft.com/office/drawing/2014/main" id="{19D5E412-8E17-4CBB-5E62-3309E374C9D7}"/>
              </a:ext>
            </a:extLst>
          </p:cNvPr>
          <p:cNvSpPr txBox="1"/>
          <p:nvPr/>
        </p:nvSpPr>
        <p:spPr>
          <a:xfrm>
            <a:off x="6598508" y="1661160"/>
            <a:ext cx="5177852" cy="4524315"/>
          </a:xfrm>
          <a:prstGeom prst="rect">
            <a:avLst/>
          </a:prstGeom>
          <a:noFill/>
        </p:spPr>
        <p:txBody>
          <a:bodyPr wrap="square">
            <a:spAutoFit/>
          </a:bodyPr>
          <a:lstStyle/>
          <a:p>
            <a:pPr marL="45706" indent="0">
              <a:buNone/>
            </a:pPr>
            <a:r>
              <a:rPr lang="en-US" b="1" dirty="0">
                <a:solidFill>
                  <a:schemeClr val="accent1"/>
                </a:solidFill>
              </a:rPr>
              <a:t>What You’ll Learn Tonight</a:t>
            </a:r>
            <a:r>
              <a:rPr lang="en-US" dirty="0">
                <a:solidFill>
                  <a:schemeClr val="accent1"/>
                </a:solidFill>
              </a:rPr>
              <a:t>	</a:t>
            </a:r>
          </a:p>
          <a:p>
            <a:pPr marL="45706" indent="0">
              <a:buNone/>
            </a:pPr>
            <a:r>
              <a:rPr lang="en-US" dirty="0">
                <a:solidFill>
                  <a:schemeClr val="accent1"/>
                </a:solidFill>
              </a:rPr>
              <a:t>- What is Financial Aid?</a:t>
            </a:r>
          </a:p>
          <a:p>
            <a:pPr marL="45706" indent="0">
              <a:buNone/>
            </a:pPr>
            <a:r>
              <a:rPr lang="en-US" dirty="0">
                <a:solidFill>
                  <a:schemeClr val="accent1"/>
                </a:solidFill>
              </a:rPr>
              <a:t>	-Types of Financial Aid</a:t>
            </a:r>
          </a:p>
          <a:p>
            <a:pPr marL="45706" indent="0">
              <a:buNone/>
            </a:pPr>
            <a:r>
              <a:rPr lang="en-US" dirty="0">
                <a:solidFill>
                  <a:schemeClr val="accent1"/>
                </a:solidFill>
              </a:rPr>
              <a:t>	- Why It Is Important for Tribal Members to 	Apply for Financial Aid &amp; Specific Scholarships 	for Tribal Members and BIPOC community</a:t>
            </a:r>
          </a:p>
          <a:p>
            <a:pPr marL="45706" indent="0">
              <a:buNone/>
            </a:pPr>
            <a:r>
              <a:rPr lang="en-US" dirty="0">
                <a:solidFill>
                  <a:schemeClr val="accent1"/>
                </a:solidFill>
              </a:rPr>
              <a:t>	- The Financial Aid Process</a:t>
            </a:r>
          </a:p>
          <a:p>
            <a:pPr marL="45706" indent="0">
              <a:buNone/>
            </a:pPr>
            <a:r>
              <a:rPr lang="en-US" dirty="0">
                <a:solidFill>
                  <a:schemeClr val="accent1"/>
                </a:solidFill>
              </a:rPr>
              <a:t>	- FAFSA vs WASFA</a:t>
            </a:r>
          </a:p>
          <a:p>
            <a:pPr marL="45706" indent="0">
              <a:buNone/>
            </a:pPr>
            <a:r>
              <a:rPr lang="en-US" dirty="0">
                <a:solidFill>
                  <a:schemeClr val="accent1"/>
                </a:solidFill>
              </a:rPr>
              <a:t>	- How to Apply for Financial Aid</a:t>
            </a:r>
          </a:p>
          <a:p>
            <a:pPr marL="45706" indent="0">
              <a:buNone/>
            </a:pPr>
            <a:r>
              <a:rPr lang="en-US" dirty="0">
                <a:solidFill>
                  <a:schemeClr val="accent1"/>
                </a:solidFill>
              </a:rPr>
              <a:t>	- Who Qualifies as Independent VS Dependent &amp; 	Unusual Circumstances</a:t>
            </a:r>
          </a:p>
          <a:p>
            <a:pPr marL="45706" indent="0">
              <a:buNone/>
            </a:pPr>
            <a:r>
              <a:rPr lang="en-US" dirty="0">
                <a:solidFill>
                  <a:schemeClr val="accent1"/>
                </a:solidFill>
              </a:rPr>
              <a:t>	- Information You Will Need for FAFSA &amp; WASFA</a:t>
            </a:r>
          </a:p>
          <a:p>
            <a:pPr marL="45706" indent="0">
              <a:buNone/>
            </a:pPr>
            <a:r>
              <a:rPr lang="en-US" dirty="0">
                <a:solidFill>
                  <a:schemeClr val="accent1"/>
                </a:solidFill>
              </a:rPr>
              <a:t>	- Filed Financial Aid Application- Now What?</a:t>
            </a:r>
          </a:p>
          <a:p>
            <a:pPr marL="45706" indent="0">
              <a:buNone/>
            </a:pPr>
            <a:r>
              <a:rPr lang="en-US" dirty="0">
                <a:solidFill>
                  <a:schemeClr val="accent1"/>
                </a:solidFill>
              </a:rPr>
              <a:t>	- Review and Understanding Your Financial Aid 	Offer</a:t>
            </a:r>
          </a:p>
          <a:p>
            <a:pPr marL="45706" indent="0">
              <a:buNone/>
            </a:pPr>
            <a:r>
              <a:rPr lang="en-US" dirty="0">
                <a:solidFill>
                  <a:schemeClr val="accent1"/>
                </a:solidFill>
              </a:rPr>
              <a:t>	- How Your Financial Aid Award is Distributed</a:t>
            </a:r>
          </a:p>
        </p:txBody>
      </p:sp>
      <p:sp>
        <p:nvSpPr>
          <p:cNvPr id="5" name="TextBox 4">
            <a:extLst>
              <a:ext uri="{FF2B5EF4-FFF2-40B4-BE49-F238E27FC236}">
                <a16:creationId xmlns:a16="http://schemas.microsoft.com/office/drawing/2014/main" id="{8CEF619B-85B1-B867-EB5C-8CC9C2F61A22}"/>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0E17B-BB37-2183-E6D2-3FA266A7D913}"/>
              </a:ext>
            </a:extLst>
          </p:cNvPr>
          <p:cNvSpPr>
            <a:spLocks noGrp="1"/>
          </p:cNvSpPr>
          <p:nvPr>
            <p:ph type="title"/>
          </p:nvPr>
        </p:nvSpPr>
        <p:spPr>
          <a:xfrm>
            <a:off x="912812" y="228622"/>
            <a:ext cx="9872948" cy="1356360"/>
          </a:xfrm>
        </p:spPr>
        <p:txBody>
          <a:bodyPr/>
          <a:lstStyle/>
          <a:p>
            <a:r>
              <a:rPr lang="en-US" dirty="0"/>
              <a:t>The College Impact</a:t>
            </a:r>
          </a:p>
        </p:txBody>
      </p:sp>
      <p:sp>
        <p:nvSpPr>
          <p:cNvPr id="10" name="Content Placeholder 3">
            <a:extLst>
              <a:ext uri="{FF2B5EF4-FFF2-40B4-BE49-F238E27FC236}">
                <a16:creationId xmlns:a16="http://schemas.microsoft.com/office/drawing/2014/main" id="{319B60A9-7964-9F7C-6B9F-72DC1A0E9D15}"/>
              </a:ext>
            </a:extLst>
          </p:cNvPr>
          <p:cNvSpPr txBox="1">
            <a:spLocks/>
          </p:cNvSpPr>
          <p:nvPr/>
        </p:nvSpPr>
        <p:spPr>
          <a:xfrm>
            <a:off x="2913214" y="3938240"/>
            <a:ext cx="2424333" cy="2129111"/>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gn="ctr">
              <a:buNone/>
            </a:pPr>
            <a:r>
              <a:rPr lang="en-US" sz="1500" dirty="0"/>
              <a:t>Daniel Adams</a:t>
            </a:r>
          </a:p>
          <a:p>
            <a:pPr marL="45706" indent="0" algn="ctr">
              <a:buNone/>
            </a:pPr>
            <a:r>
              <a:rPr lang="en-US" sz="1500" dirty="0"/>
              <a:t>Suquamish Tribe</a:t>
            </a:r>
          </a:p>
          <a:p>
            <a:pPr marL="45706" indent="0" algn="ctr">
              <a:buNone/>
            </a:pPr>
            <a:r>
              <a:rPr lang="en-US" sz="1500" dirty="0"/>
              <a:t>Western Oregon University</a:t>
            </a:r>
          </a:p>
          <a:p>
            <a:pPr marL="45706" indent="0" algn="ctr">
              <a:buNone/>
            </a:pPr>
            <a:r>
              <a:rPr lang="en-US" sz="1500" dirty="0"/>
              <a:t>Bachelor’s Degree</a:t>
            </a:r>
          </a:p>
          <a:p>
            <a:pPr marL="45706" indent="0" algn="ctr">
              <a:buNone/>
            </a:pPr>
            <a:r>
              <a:rPr lang="en-US" sz="1500" dirty="0"/>
              <a:t>History &amp; Social Sciences</a:t>
            </a:r>
          </a:p>
        </p:txBody>
      </p:sp>
      <p:pic>
        <p:nvPicPr>
          <p:cNvPr id="1026" name="Picture 2" descr="Image preview">
            <a:extLst>
              <a:ext uri="{FF2B5EF4-FFF2-40B4-BE49-F238E27FC236}">
                <a16:creationId xmlns:a16="http://schemas.microsoft.com/office/drawing/2014/main" id="{0D51AF5C-230D-5CA8-60BD-32857F6788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9060" y="1283126"/>
            <a:ext cx="2550895" cy="22996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erson smiling at the camera&#10;&#10;Description automatically generated">
            <a:extLst>
              <a:ext uri="{FF2B5EF4-FFF2-40B4-BE49-F238E27FC236}">
                <a16:creationId xmlns:a16="http://schemas.microsoft.com/office/drawing/2014/main" id="{D3772814-D25C-097D-8B26-A2CE2A5D86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9238801" y="894212"/>
            <a:ext cx="2581685" cy="2164864"/>
          </a:xfrm>
          <a:prstGeom prst="rect">
            <a:avLst/>
          </a:prstGeom>
        </p:spPr>
      </p:pic>
      <p:sp>
        <p:nvSpPr>
          <p:cNvPr id="12" name="Content Placeholder 3">
            <a:extLst>
              <a:ext uri="{FF2B5EF4-FFF2-40B4-BE49-F238E27FC236}">
                <a16:creationId xmlns:a16="http://schemas.microsoft.com/office/drawing/2014/main" id="{52BEF59F-D9D6-AD0E-44D5-3FC1B32924B3}"/>
              </a:ext>
            </a:extLst>
          </p:cNvPr>
          <p:cNvSpPr txBox="1">
            <a:spLocks/>
          </p:cNvSpPr>
          <p:nvPr/>
        </p:nvSpPr>
        <p:spPr>
          <a:xfrm>
            <a:off x="8785199" y="4193308"/>
            <a:ext cx="1747292" cy="2141591"/>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gn="ctr">
              <a:buNone/>
            </a:pPr>
            <a:r>
              <a:rPr lang="en-US" sz="1500" dirty="0"/>
              <a:t>The Evergreen State College</a:t>
            </a:r>
          </a:p>
          <a:p>
            <a:pPr marL="45706" indent="0" algn="ctr">
              <a:buNone/>
            </a:pPr>
            <a:r>
              <a:rPr lang="en-US" sz="1500" dirty="0"/>
              <a:t>Bachelor’s Degree</a:t>
            </a:r>
          </a:p>
          <a:p>
            <a:pPr marL="45706" indent="0" algn="ctr">
              <a:buNone/>
            </a:pPr>
            <a:r>
              <a:rPr lang="en-US" sz="1500" dirty="0"/>
              <a:t>Liberal Arts- English and History &amp; Minor Social Studies</a:t>
            </a:r>
          </a:p>
        </p:txBody>
      </p:sp>
      <p:pic>
        <p:nvPicPr>
          <p:cNvPr id="14" name="Picture 13" descr="A person smiling with her hand on her head&#10;&#10;Description automatically generated">
            <a:extLst>
              <a:ext uri="{FF2B5EF4-FFF2-40B4-BE49-F238E27FC236}">
                <a16:creationId xmlns:a16="http://schemas.microsoft.com/office/drawing/2014/main" id="{9B7E784D-4BCA-05C2-0A22-0526BC21DA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610" y="1216986"/>
            <a:ext cx="1747292" cy="2623500"/>
          </a:xfrm>
          <a:prstGeom prst="rect">
            <a:avLst/>
          </a:prstGeom>
        </p:spPr>
      </p:pic>
      <p:sp>
        <p:nvSpPr>
          <p:cNvPr id="15" name="Content Placeholder 3">
            <a:extLst>
              <a:ext uri="{FF2B5EF4-FFF2-40B4-BE49-F238E27FC236}">
                <a16:creationId xmlns:a16="http://schemas.microsoft.com/office/drawing/2014/main" id="{62AA33D5-4213-46CA-0D4B-92D77CA1897D}"/>
              </a:ext>
            </a:extLst>
          </p:cNvPr>
          <p:cNvSpPr txBox="1">
            <a:spLocks/>
          </p:cNvSpPr>
          <p:nvPr/>
        </p:nvSpPr>
        <p:spPr>
          <a:xfrm>
            <a:off x="185549" y="4114800"/>
            <a:ext cx="2424333" cy="2129111"/>
          </a:xfrm>
          <a:prstGeom prst="rect">
            <a:avLst/>
          </a:prstGeom>
        </p:spPr>
        <p:txBody>
          <a:bodyPr vert="horz" lIns="91440" tIns="45720" rIns="91440" bIns="45720" rtlCol="0">
            <a:normAutofit lnSpcReduction="10000"/>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gn="ctr">
              <a:buNone/>
            </a:pPr>
            <a:r>
              <a:rPr lang="en-US" sz="1500" dirty="0" err="1"/>
              <a:t>Shyan</a:t>
            </a:r>
            <a:r>
              <a:rPr lang="en-US" sz="1500" dirty="0"/>
              <a:t> Zaiss</a:t>
            </a:r>
          </a:p>
          <a:p>
            <a:pPr marL="45706" indent="0" algn="ctr">
              <a:buNone/>
            </a:pPr>
            <a:r>
              <a:rPr lang="en-US" sz="1500" dirty="0"/>
              <a:t>Suquamish Tribe</a:t>
            </a:r>
          </a:p>
          <a:p>
            <a:pPr marL="45706" indent="0" algn="ctr">
              <a:buNone/>
            </a:pPr>
            <a:r>
              <a:rPr lang="en-US" sz="1500" dirty="0"/>
              <a:t>Washington State University</a:t>
            </a:r>
          </a:p>
          <a:p>
            <a:pPr marL="45706" indent="0" algn="ctr">
              <a:buNone/>
            </a:pPr>
            <a:r>
              <a:rPr lang="en-US" sz="1500" dirty="0"/>
              <a:t>Bachelor’s Degree</a:t>
            </a:r>
          </a:p>
          <a:p>
            <a:pPr marL="45706" indent="0" algn="ctr">
              <a:buNone/>
            </a:pPr>
            <a:r>
              <a:rPr lang="en-US" sz="1500" dirty="0"/>
              <a:t>Marketing &amp; Hospitality Business Management</a:t>
            </a:r>
          </a:p>
        </p:txBody>
      </p:sp>
      <p:pic>
        <p:nvPicPr>
          <p:cNvPr id="16" name="Picture 2" descr="Image preview">
            <a:extLst>
              <a:ext uri="{FF2B5EF4-FFF2-40B4-BE49-F238E27FC236}">
                <a16:creationId xmlns:a16="http://schemas.microsoft.com/office/drawing/2014/main" id="{B92D7315-87A2-AACC-22E4-CC51A9D8157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89" t="9340" r="789" b="6669"/>
          <a:stretch/>
        </p:blipFill>
        <p:spPr bwMode="auto">
          <a:xfrm>
            <a:off x="6257158" y="939129"/>
            <a:ext cx="2049177" cy="2581686"/>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3">
            <a:extLst>
              <a:ext uri="{FF2B5EF4-FFF2-40B4-BE49-F238E27FC236}">
                <a16:creationId xmlns:a16="http://schemas.microsoft.com/office/drawing/2014/main" id="{31B96322-7C53-D619-2D02-2598F1A82A20}"/>
              </a:ext>
            </a:extLst>
          </p:cNvPr>
          <p:cNvSpPr txBox="1">
            <a:spLocks/>
          </p:cNvSpPr>
          <p:nvPr/>
        </p:nvSpPr>
        <p:spPr>
          <a:xfrm>
            <a:off x="5939336" y="3973411"/>
            <a:ext cx="2424333" cy="2129111"/>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gn="ctr">
              <a:buNone/>
            </a:pPr>
            <a:r>
              <a:rPr lang="en-US" sz="1500" dirty="0"/>
              <a:t>Skyler Bakken</a:t>
            </a:r>
          </a:p>
          <a:p>
            <a:pPr marL="45706" indent="0" algn="ctr">
              <a:buNone/>
            </a:pPr>
            <a:r>
              <a:rPr lang="en-US" sz="1500" dirty="0"/>
              <a:t>Suquamish Tribe</a:t>
            </a:r>
          </a:p>
          <a:p>
            <a:pPr marL="45706" indent="0" algn="ctr">
              <a:buNone/>
            </a:pPr>
            <a:r>
              <a:rPr lang="en-US" sz="1500" dirty="0"/>
              <a:t>Seattle University</a:t>
            </a:r>
          </a:p>
          <a:p>
            <a:pPr marL="45706" indent="0" algn="ctr">
              <a:buNone/>
            </a:pPr>
            <a:r>
              <a:rPr lang="en-US" sz="1500" dirty="0"/>
              <a:t>Masters Degree</a:t>
            </a:r>
          </a:p>
          <a:p>
            <a:pPr marL="45706" indent="0" algn="ctr">
              <a:buNone/>
            </a:pPr>
            <a:r>
              <a:rPr lang="en-US" sz="1500" dirty="0"/>
              <a:t>School Counseling</a:t>
            </a:r>
          </a:p>
        </p:txBody>
      </p:sp>
      <p:sp>
        <p:nvSpPr>
          <p:cNvPr id="18" name="Content Placeholder 3">
            <a:extLst>
              <a:ext uri="{FF2B5EF4-FFF2-40B4-BE49-F238E27FC236}">
                <a16:creationId xmlns:a16="http://schemas.microsoft.com/office/drawing/2014/main" id="{EE354020-2758-3690-349A-74BA269B1B3A}"/>
              </a:ext>
            </a:extLst>
          </p:cNvPr>
          <p:cNvSpPr txBox="1">
            <a:spLocks/>
          </p:cNvSpPr>
          <p:nvPr/>
        </p:nvSpPr>
        <p:spPr>
          <a:xfrm>
            <a:off x="9055295" y="3394464"/>
            <a:ext cx="2709670" cy="720336"/>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gn="ctr">
              <a:buNone/>
            </a:pPr>
            <a:r>
              <a:rPr lang="en-US" sz="1500" dirty="0"/>
              <a:t>Barbara Anne Lawrence</a:t>
            </a:r>
          </a:p>
          <a:p>
            <a:pPr marL="45706" indent="0" algn="ctr">
              <a:buNone/>
            </a:pPr>
            <a:r>
              <a:rPr lang="en-US" sz="1500" dirty="0"/>
              <a:t>Suquamish Tribe</a:t>
            </a:r>
          </a:p>
        </p:txBody>
      </p:sp>
      <p:sp>
        <p:nvSpPr>
          <p:cNvPr id="23" name="Content Placeholder 3">
            <a:extLst>
              <a:ext uri="{FF2B5EF4-FFF2-40B4-BE49-F238E27FC236}">
                <a16:creationId xmlns:a16="http://schemas.microsoft.com/office/drawing/2014/main" id="{B0B378D1-D745-9983-4FA3-3018F76DC4DA}"/>
              </a:ext>
            </a:extLst>
          </p:cNvPr>
          <p:cNvSpPr txBox="1">
            <a:spLocks/>
          </p:cNvSpPr>
          <p:nvPr/>
        </p:nvSpPr>
        <p:spPr>
          <a:xfrm>
            <a:off x="10396566" y="4202545"/>
            <a:ext cx="1503365" cy="2141591"/>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gn="ctr">
              <a:buNone/>
            </a:pPr>
            <a:r>
              <a:rPr lang="en-US" sz="1500" dirty="0"/>
              <a:t>Pinchot University</a:t>
            </a:r>
          </a:p>
          <a:p>
            <a:pPr marL="45706" indent="0" algn="ctr">
              <a:buNone/>
            </a:pPr>
            <a:r>
              <a:rPr lang="en-US" sz="1500" dirty="0"/>
              <a:t>Masters Degree</a:t>
            </a:r>
          </a:p>
          <a:p>
            <a:pPr marL="45706" indent="0" algn="ctr">
              <a:buNone/>
            </a:pPr>
            <a:r>
              <a:rPr lang="en-US" sz="1500" dirty="0"/>
              <a:t>Sustainable Business focus in Social Justice</a:t>
            </a:r>
          </a:p>
        </p:txBody>
      </p:sp>
      <p:sp>
        <p:nvSpPr>
          <p:cNvPr id="24" name="TextBox 23">
            <a:extLst>
              <a:ext uri="{FF2B5EF4-FFF2-40B4-BE49-F238E27FC236}">
                <a16:creationId xmlns:a16="http://schemas.microsoft.com/office/drawing/2014/main" id="{1F18D241-4695-6501-5B1A-B9524E5E86D5}"/>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239320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F2E19-7FEB-A592-83DB-AF0F96C03B3E}"/>
              </a:ext>
            </a:extLst>
          </p:cNvPr>
          <p:cNvSpPr>
            <a:spLocks noGrp="1"/>
          </p:cNvSpPr>
          <p:nvPr>
            <p:ph type="title"/>
          </p:nvPr>
        </p:nvSpPr>
        <p:spPr>
          <a:xfrm>
            <a:off x="1142702" y="518160"/>
            <a:ext cx="3930896" cy="1737360"/>
          </a:xfrm>
        </p:spPr>
        <p:txBody>
          <a:bodyPr/>
          <a:lstStyle/>
          <a:p>
            <a:r>
              <a:rPr lang="en-US" dirty="0"/>
              <a:t>What Is Financial Aid?</a:t>
            </a:r>
          </a:p>
        </p:txBody>
      </p:sp>
      <p:sp>
        <p:nvSpPr>
          <p:cNvPr id="4" name="Text Placeholder 3">
            <a:extLst>
              <a:ext uri="{FF2B5EF4-FFF2-40B4-BE49-F238E27FC236}">
                <a16:creationId xmlns:a16="http://schemas.microsoft.com/office/drawing/2014/main" id="{C99F1F11-39D4-3C11-6B86-F1F9D5D90926}"/>
              </a:ext>
            </a:extLst>
          </p:cNvPr>
          <p:cNvSpPr>
            <a:spLocks noGrp="1"/>
          </p:cNvSpPr>
          <p:nvPr>
            <p:ph type="body" sz="half" idx="2"/>
          </p:nvPr>
        </p:nvSpPr>
        <p:spPr>
          <a:xfrm>
            <a:off x="765940" y="2514600"/>
            <a:ext cx="4799310" cy="1051560"/>
          </a:xfrm>
        </p:spPr>
        <p:txBody>
          <a:bodyPr>
            <a:normAutofit lnSpcReduction="10000"/>
          </a:bodyPr>
          <a:lstStyle/>
          <a:p>
            <a:r>
              <a:rPr lang="en-US" dirty="0"/>
              <a:t>Financial Aid is the money that a student receives from federal, state, public, and/or private funding sources that helps to pay for college or career/trade school. </a:t>
            </a:r>
          </a:p>
          <a:p>
            <a:endParaRPr lang="en-US" dirty="0"/>
          </a:p>
        </p:txBody>
      </p:sp>
      <p:pic>
        <p:nvPicPr>
          <p:cNvPr id="6" name="Picture 2" descr="Financial Aid Night - The Morgan School">
            <a:extLst>
              <a:ext uri="{FF2B5EF4-FFF2-40B4-BE49-F238E27FC236}">
                <a16:creationId xmlns:a16="http://schemas.microsoft.com/office/drawing/2014/main" id="{353190D5-B986-9527-D944-033E9AA7BAA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56686" y="381000"/>
            <a:ext cx="6096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3">
            <a:extLst>
              <a:ext uri="{FF2B5EF4-FFF2-40B4-BE49-F238E27FC236}">
                <a16:creationId xmlns:a16="http://schemas.microsoft.com/office/drawing/2014/main" id="{43F097B2-A403-87C0-6803-F89C288359CA}"/>
              </a:ext>
            </a:extLst>
          </p:cNvPr>
          <p:cNvSpPr txBox="1">
            <a:spLocks/>
          </p:cNvSpPr>
          <p:nvPr/>
        </p:nvSpPr>
        <p:spPr>
          <a:xfrm>
            <a:off x="745879" y="3825240"/>
            <a:ext cx="4951710" cy="899160"/>
          </a:xfrm>
          <a:prstGeom prst="rect">
            <a:avLst/>
          </a:prstGeom>
        </p:spPr>
        <p:txBody>
          <a:bodyPr vert="horz" lIns="91440" tIns="45720" rIns="91440" bIns="45720" rtlCol="0">
            <a:normAutofit/>
          </a:bodyPr>
          <a:lstStyle>
            <a:lvl1pPr marL="0" indent="0" algn="l" defTabSz="914126" rtl="0" eaLnBrk="1" latinLnBrk="0" hangingPunct="1">
              <a:lnSpc>
                <a:spcPct val="100000"/>
              </a:lnSpc>
              <a:spcBef>
                <a:spcPts val="1000"/>
              </a:spcBef>
              <a:buClr>
                <a:schemeClr val="accent1"/>
              </a:buClr>
              <a:buSzPct val="80000"/>
              <a:buFont typeface="Corbel" pitchFamily="34" charset="0"/>
              <a:buNone/>
              <a:defRPr sz="1699" kern="1200">
                <a:solidFill>
                  <a:schemeClr val="accent1"/>
                </a:solidFill>
                <a:latin typeface="+mn-lt"/>
                <a:ea typeface="+mn-ea"/>
                <a:cs typeface="+mn-cs"/>
              </a:defRPr>
            </a:lvl1pPr>
            <a:lvl2pPr marL="457063"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accent1"/>
                </a:solidFill>
                <a:latin typeface="+mn-lt"/>
                <a:ea typeface="+mn-ea"/>
                <a:cs typeface="+mn-cs"/>
              </a:defRPr>
            </a:lvl2pPr>
            <a:lvl3pPr marL="914126"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accent1"/>
                </a:solidFill>
                <a:latin typeface="+mn-lt"/>
                <a:ea typeface="+mn-ea"/>
                <a:cs typeface="+mn-cs"/>
              </a:defRPr>
            </a:lvl3pPr>
            <a:lvl4pPr marL="1371189"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4pPr>
            <a:lvl5pPr marL="1828251"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5pPr>
            <a:lvl6pPr marL="2285314"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2377"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199440"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6503"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r>
              <a:rPr lang="en-US" dirty="0"/>
              <a:t>Financial Aid can be used to pay for school expenses including tuition, room and board/housing, books, and supplies. </a:t>
            </a:r>
          </a:p>
        </p:txBody>
      </p:sp>
      <p:sp>
        <p:nvSpPr>
          <p:cNvPr id="8" name="Title 1">
            <a:extLst>
              <a:ext uri="{FF2B5EF4-FFF2-40B4-BE49-F238E27FC236}">
                <a16:creationId xmlns:a16="http://schemas.microsoft.com/office/drawing/2014/main" id="{4CBDB40D-A260-2116-A7BB-72885F325769}"/>
              </a:ext>
            </a:extLst>
          </p:cNvPr>
          <p:cNvSpPr txBox="1">
            <a:spLocks/>
          </p:cNvSpPr>
          <p:nvPr/>
        </p:nvSpPr>
        <p:spPr>
          <a:xfrm>
            <a:off x="761702" y="4038600"/>
            <a:ext cx="5637510" cy="1219200"/>
          </a:xfrm>
          <a:prstGeom prst="rect">
            <a:avLst/>
          </a:prstGeom>
        </p:spPr>
        <p:txBody>
          <a:bodyPr vert="horz" lIns="91440" tIns="45720" rIns="91440" bIns="45720" rtlCol="0" anchor="b">
            <a:normAutofit/>
          </a:bodyPr>
          <a:lstStyle>
            <a:lvl1pPr algn="l" defTabSz="914126" rtl="0" eaLnBrk="1" latinLnBrk="0" hangingPunct="1">
              <a:lnSpc>
                <a:spcPct val="90000"/>
              </a:lnSpc>
              <a:spcBef>
                <a:spcPct val="0"/>
              </a:spcBef>
              <a:buNone/>
              <a:defRPr sz="3999" b="0" kern="1200">
                <a:solidFill>
                  <a:schemeClr val="accent1"/>
                </a:solidFill>
                <a:latin typeface="+mj-lt"/>
                <a:ea typeface="+mj-ea"/>
                <a:cs typeface="+mj-cs"/>
              </a:defRPr>
            </a:lvl1pPr>
          </a:lstStyle>
          <a:p>
            <a:r>
              <a:rPr lang="en-US" sz="4000" b="1" i="1" dirty="0">
                <a:solidFill>
                  <a:schemeClr val="accent3"/>
                </a:solidFill>
                <a:effectLst>
                  <a:outerShdw blurRad="38100" dist="38100" dir="2700000" algn="tl">
                    <a:srgbClr val="000000">
                      <a:alpha val="43137"/>
                    </a:srgbClr>
                  </a:outerShdw>
                </a:effectLst>
              </a:rPr>
              <a:t>Resource!</a:t>
            </a:r>
          </a:p>
        </p:txBody>
      </p:sp>
      <p:pic>
        <p:nvPicPr>
          <p:cNvPr id="9" name="Picture 6" descr="College Financial Aid Office ...">
            <a:extLst>
              <a:ext uri="{FF2B5EF4-FFF2-40B4-BE49-F238E27FC236}">
                <a16:creationId xmlns:a16="http://schemas.microsoft.com/office/drawing/2014/main" id="{3865BA59-6DCF-77EC-6317-194C5EAD24C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437" r="23943" b="13842"/>
          <a:stretch/>
        </p:blipFill>
        <p:spPr bwMode="auto">
          <a:xfrm>
            <a:off x="4214137" y="4495800"/>
            <a:ext cx="1351113" cy="198120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4">
            <a:extLst>
              <a:ext uri="{FF2B5EF4-FFF2-40B4-BE49-F238E27FC236}">
                <a16:creationId xmlns:a16="http://schemas.microsoft.com/office/drawing/2014/main" id="{5FE768D1-B349-7B3E-4760-8C12A0191924}"/>
              </a:ext>
            </a:extLst>
          </p:cNvPr>
          <p:cNvSpPr txBox="1">
            <a:spLocks/>
          </p:cNvSpPr>
          <p:nvPr/>
        </p:nvSpPr>
        <p:spPr>
          <a:xfrm>
            <a:off x="531812" y="5257800"/>
            <a:ext cx="3590889" cy="457200"/>
          </a:xfrm>
          <a:prstGeom prst="rect">
            <a:avLst/>
          </a:prstGeom>
        </p:spPr>
        <p:txBody>
          <a:bodyPr vert="horz" lIns="91440" tIns="45720" rIns="91440" bIns="45720" rtlCol="0">
            <a:no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buFont typeface="Corbel" pitchFamily="34" charset="0"/>
              <a:buNone/>
            </a:pPr>
            <a:r>
              <a:rPr lang="en-US" sz="2000" dirty="0"/>
              <a:t>For specific questions pertaining to application, projected expenses, processing status, disbursements, etc. </a:t>
            </a:r>
          </a:p>
        </p:txBody>
      </p:sp>
      <p:sp>
        <p:nvSpPr>
          <p:cNvPr id="5" name="TextBox 4">
            <a:extLst>
              <a:ext uri="{FF2B5EF4-FFF2-40B4-BE49-F238E27FC236}">
                <a16:creationId xmlns:a16="http://schemas.microsoft.com/office/drawing/2014/main" id="{5CA9CBA3-511F-3D0A-E99D-63AECAAC6AC8}"/>
              </a:ext>
            </a:extLst>
          </p:cNvPr>
          <p:cNvSpPr txBox="1"/>
          <p:nvPr/>
        </p:nvSpPr>
        <p:spPr>
          <a:xfrm>
            <a:off x="10410341" y="6477918"/>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14272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26" name="Picture 2" descr="Types of Financial Aid - Alabama Cooperative Extension System">
            <a:extLst>
              <a:ext uri="{FF2B5EF4-FFF2-40B4-BE49-F238E27FC236}">
                <a16:creationId xmlns:a16="http://schemas.microsoft.com/office/drawing/2014/main" id="{49CB1A59-9310-F065-AD94-B8EB5CDD08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2728" y="1823537"/>
            <a:ext cx="11078289" cy="32185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7FCC53C-0682-9258-361C-DD26EAB90F51}"/>
              </a:ext>
            </a:extLst>
          </p:cNvPr>
          <p:cNvSpPr txBox="1">
            <a:spLocks/>
          </p:cNvSpPr>
          <p:nvPr/>
        </p:nvSpPr>
        <p:spPr>
          <a:xfrm>
            <a:off x="3503612" y="609600"/>
            <a:ext cx="9676110" cy="1737360"/>
          </a:xfrm>
          <a:prstGeom prst="rect">
            <a:avLst/>
          </a:prstGeom>
        </p:spPr>
        <p:txBody>
          <a:bodyPr/>
          <a:lstStyle>
            <a:lvl1pPr algn="l" defTabSz="914126" rtl="0" eaLnBrk="1" latinLnBrk="0" hangingPunct="1">
              <a:lnSpc>
                <a:spcPct val="90000"/>
              </a:lnSpc>
              <a:spcBef>
                <a:spcPct val="0"/>
              </a:spcBef>
              <a:buNone/>
              <a:defRPr sz="4399" kern="1200">
                <a:solidFill>
                  <a:schemeClr val="accent1"/>
                </a:solidFill>
                <a:latin typeface="+mj-lt"/>
                <a:ea typeface="+mj-ea"/>
                <a:cs typeface="+mj-cs"/>
              </a:defRPr>
            </a:lvl1pPr>
          </a:lstStyle>
          <a:p>
            <a:r>
              <a:rPr lang="en-US" dirty="0"/>
              <a:t>Types of Financial Aid</a:t>
            </a:r>
          </a:p>
        </p:txBody>
      </p:sp>
      <p:sp>
        <p:nvSpPr>
          <p:cNvPr id="3" name="TextBox 2">
            <a:extLst>
              <a:ext uri="{FF2B5EF4-FFF2-40B4-BE49-F238E27FC236}">
                <a16:creationId xmlns:a16="http://schemas.microsoft.com/office/drawing/2014/main" id="{81FF5A3E-D23E-7A5E-49E6-CDD90F2C5460}"/>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46502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A16233C-02E8-EFF4-416B-D2DE7C65569B}"/>
              </a:ext>
            </a:extLst>
          </p:cNvPr>
          <p:cNvGrpSpPr/>
          <p:nvPr/>
        </p:nvGrpSpPr>
        <p:grpSpPr>
          <a:xfrm>
            <a:off x="531812" y="2194765"/>
            <a:ext cx="2895600" cy="533400"/>
            <a:chOff x="0" y="315796"/>
            <a:chExt cx="4752975" cy="503685"/>
          </a:xfrm>
        </p:grpSpPr>
        <p:sp>
          <p:nvSpPr>
            <p:cNvPr id="4" name="Rectangle: Rounded Corners 3">
              <a:extLst>
                <a:ext uri="{FF2B5EF4-FFF2-40B4-BE49-F238E27FC236}">
                  <a16:creationId xmlns:a16="http://schemas.microsoft.com/office/drawing/2014/main" id="{72B7EF89-D970-C797-9FBD-38EC7673ACA3}"/>
                </a:ext>
              </a:extLst>
            </p:cNvPr>
            <p:cNvSpPr/>
            <p:nvPr/>
          </p:nvSpPr>
          <p:spPr>
            <a:xfrm>
              <a:off x="0" y="315796"/>
              <a:ext cx="4752975" cy="503685"/>
            </a:xfrm>
            <a:prstGeom prst="roundRect">
              <a:avLst/>
            </a:prstGeom>
            <a:ln>
              <a:solidFill>
                <a:schemeClr val="accent4"/>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5" name="Rectangle: Rounded Corners 4">
              <a:extLst>
                <a:ext uri="{FF2B5EF4-FFF2-40B4-BE49-F238E27FC236}">
                  <a16:creationId xmlns:a16="http://schemas.microsoft.com/office/drawing/2014/main" id="{8FDC704C-98E6-7A19-C014-9B272D0405A4}"/>
                </a:ext>
              </a:extLst>
            </p:cNvPr>
            <p:cNvSpPr txBox="1"/>
            <p:nvPr/>
          </p:nvSpPr>
          <p:spPr>
            <a:xfrm>
              <a:off x="24588" y="340384"/>
              <a:ext cx="4703799" cy="454509"/>
            </a:xfrm>
            <a:prstGeom prst="rect">
              <a:avLst/>
            </a:prstGeom>
            <a:ln>
              <a:solidFill>
                <a:schemeClr val="accent4"/>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Common Federal Grants</a:t>
              </a:r>
            </a:p>
          </p:txBody>
        </p:sp>
      </p:grpSp>
      <p:grpSp>
        <p:nvGrpSpPr>
          <p:cNvPr id="6" name="Group 5">
            <a:extLst>
              <a:ext uri="{FF2B5EF4-FFF2-40B4-BE49-F238E27FC236}">
                <a16:creationId xmlns:a16="http://schemas.microsoft.com/office/drawing/2014/main" id="{7116DBB0-30F5-BA8A-6A69-CD1C29319B6E}"/>
              </a:ext>
            </a:extLst>
          </p:cNvPr>
          <p:cNvGrpSpPr/>
          <p:nvPr/>
        </p:nvGrpSpPr>
        <p:grpSpPr>
          <a:xfrm>
            <a:off x="8086876" y="2069661"/>
            <a:ext cx="3282739" cy="528918"/>
            <a:chOff x="0" y="315796"/>
            <a:chExt cx="4752975" cy="503685"/>
          </a:xfrm>
        </p:grpSpPr>
        <p:sp>
          <p:nvSpPr>
            <p:cNvPr id="7" name="Rectangle: Rounded Corners 6">
              <a:extLst>
                <a:ext uri="{FF2B5EF4-FFF2-40B4-BE49-F238E27FC236}">
                  <a16:creationId xmlns:a16="http://schemas.microsoft.com/office/drawing/2014/main" id="{81307513-EFBF-3384-D87B-A1D790970353}"/>
                </a:ext>
              </a:extLst>
            </p:cNvPr>
            <p:cNvSpPr/>
            <p:nvPr/>
          </p:nvSpPr>
          <p:spPr>
            <a:xfrm>
              <a:off x="0" y="315796"/>
              <a:ext cx="4752975" cy="503685"/>
            </a:xfrm>
            <a:prstGeom prst="roundRect">
              <a:avLst/>
            </a:prstGeom>
            <a:ln>
              <a:solidFill>
                <a:schemeClr val="accent4"/>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Rectangle: Rounded Corners 4">
              <a:extLst>
                <a:ext uri="{FF2B5EF4-FFF2-40B4-BE49-F238E27FC236}">
                  <a16:creationId xmlns:a16="http://schemas.microsoft.com/office/drawing/2014/main" id="{6CB2CDB2-153B-09A8-976E-C792E6FC7044}"/>
                </a:ext>
              </a:extLst>
            </p:cNvPr>
            <p:cNvSpPr txBox="1"/>
            <p:nvPr/>
          </p:nvSpPr>
          <p:spPr>
            <a:xfrm>
              <a:off x="24588" y="340384"/>
              <a:ext cx="4703799" cy="454509"/>
            </a:xfrm>
            <a:prstGeom prst="rect">
              <a:avLst/>
            </a:prstGeom>
            <a:ln>
              <a:solidFill>
                <a:schemeClr val="accent4"/>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Common State Grants</a:t>
              </a:r>
            </a:p>
          </p:txBody>
        </p:sp>
      </p:grpSp>
      <p:pic>
        <p:nvPicPr>
          <p:cNvPr id="9" name="Picture 2" descr="College Prep Genius: College Grants ...">
            <a:extLst>
              <a:ext uri="{FF2B5EF4-FFF2-40B4-BE49-F238E27FC236}">
                <a16:creationId xmlns:a16="http://schemas.microsoft.com/office/drawing/2014/main" id="{0FF743B4-CCCE-DEB2-EF1A-E895C5CCD5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652"/>
          <a:stretch/>
        </p:blipFill>
        <p:spPr bwMode="auto">
          <a:xfrm>
            <a:off x="4401855" y="2182704"/>
            <a:ext cx="3357625" cy="40656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27DDB19-A4E9-6346-2FB0-513D66E88CAB}"/>
              </a:ext>
            </a:extLst>
          </p:cNvPr>
          <p:cNvSpPr txBox="1"/>
          <p:nvPr/>
        </p:nvSpPr>
        <p:spPr>
          <a:xfrm>
            <a:off x="389031" y="3052465"/>
            <a:ext cx="3686081" cy="2308324"/>
          </a:xfrm>
          <a:prstGeom prst="rect">
            <a:avLst/>
          </a:prstGeom>
          <a:noFill/>
        </p:spPr>
        <p:txBody>
          <a:bodyPr wrap="square">
            <a:spAutoFit/>
          </a:bodyPr>
          <a:lstStyle/>
          <a:p>
            <a:pPr marL="285750" lvl="0" indent="-285750">
              <a:buFont typeface="Wingdings" panose="05000000000000000000" pitchFamily="2" charset="2"/>
              <a:buChar char="ü"/>
            </a:pPr>
            <a:r>
              <a:rPr lang="en-US" dirty="0">
                <a:solidFill>
                  <a:schemeClr val="accent4">
                    <a:lumMod val="75000"/>
                  </a:schemeClr>
                </a:solidFill>
              </a:rPr>
              <a:t>Federal Pell Grant</a:t>
            </a:r>
          </a:p>
          <a:p>
            <a:pPr lvl="0"/>
            <a:endParaRPr lang="en-US" dirty="0">
              <a:solidFill>
                <a:schemeClr val="accent4">
                  <a:lumMod val="75000"/>
                </a:schemeClr>
              </a:solidFill>
            </a:endParaRPr>
          </a:p>
          <a:p>
            <a:pPr marL="285750" lvl="0" indent="-285750">
              <a:buFont typeface="Wingdings" panose="05000000000000000000" pitchFamily="2" charset="2"/>
              <a:buChar char="ü"/>
            </a:pPr>
            <a:r>
              <a:rPr lang="en-US" dirty="0">
                <a:solidFill>
                  <a:schemeClr val="accent4">
                    <a:lumMod val="75000"/>
                  </a:schemeClr>
                </a:solidFill>
              </a:rPr>
              <a:t>Federal Supplemental Education Opportunity Grant</a:t>
            </a:r>
          </a:p>
          <a:p>
            <a:pPr lvl="0"/>
            <a:endParaRPr lang="en-US" dirty="0">
              <a:solidFill>
                <a:schemeClr val="accent4">
                  <a:lumMod val="75000"/>
                </a:schemeClr>
              </a:solidFill>
            </a:endParaRPr>
          </a:p>
          <a:p>
            <a:pPr marL="285750" lvl="0" indent="-285750">
              <a:buFont typeface="Wingdings" panose="05000000000000000000" pitchFamily="2" charset="2"/>
              <a:buChar char="ü"/>
            </a:pPr>
            <a:r>
              <a:rPr lang="en-US" dirty="0">
                <a:solidFill>
                  <a:schemeClr val="accent4">
                    <a:lumMod val="75000"/>
                  </a:schemeClr>
                </a:solidFill>
              </a:rPr>
              <a:t>Iraq &amp; Afghanistan Service Grant</a:t>
            </a:r>
          </a:p>
          <a:p>
            <a:pPr lvl="0"/>
            <a:endParaRPr lang="en-US" dirty="0">
              <a:solidFill>
                <a:schemeClr val="accent4">
                  <a:lumMod val="75000"/>
                </a:schemeClr>
              </a:solidFill>
            </a:endParaRPr>
          </a:p>
          <a:p>
            <a:pPr marL="285750" lvl="0" indent="-285750">
              <a:buFont typeface="Wingdings" panose="05000000000000000000" pitchFamily="2" charset="2"/>
              <a:buChar char="ü"/>
            </a:pPr>
            <a:r>
              <a:rPr lang="en-US" dirty="0">
                <a:solidFill>
                  <a:schemeClr val="accent4">
                    <a:lumMod val="75000"/>
                  </a:schemeClr>
                </a:solidFill>
              </a:rPr>
              <a:t>TECH Grant</a:t>
            </a:r>
          </a:p>
        </p:txBody>
      </p:sp>
      <p:sp>
        <p:nvSpPr>
          <p:cNvPr id="13" name="TextBox 12">
            <a:extLst>
              <a:ext uri="{FF2B5EF4-FFF2-40B4-BE49-F238E27FC236}">
                <a16:creationId xmlns:a16="http://schemas.microsoft.com/office/drawing/2014/main" id="{FDBCC4CE-D5E7-DB26-0FD7-B4D5030F1BA9}"/>
              </a:ext>
            </a:extLst>
          </p:cNvPr>
          <p:cNvSpPr txBox="1"/>
          <p:nvPr/>
        </p:nvSpPr>
        <p:spPr>
          <a:xfrm>
            <a:off x="7885112" y="2638485"/>
            <a:ext cx="3914682" cy="4524315"/>
          </a:xfrm>
          <a:prstGeom prst="rect">
            <a:avLst/>
          </a:prstGeom>
          <a:noFill/>
        </p:spPr>
        <p:txBody>
          <a:bodyPr wrap="square">
            <a:spAutoFit/>
          </a:bodyPr>
          <a:lstStyle/>
          <a:p>
            <a:pPr marL="285750" lvl="0" indent="-285750">
              <a:buFont typeface="Wingdings" panose="05000000000000000000" pitchFamily="2" charset="2"/>
              <a:buChar char="ü"/>
            </a:pPr>
            <a:r>
              <a:rPr lang="en-US" dirty="0">
                <a:solidFill>
                  <a:schemeClr val="accent4">
                    <a:lumMod val="75000"/>
                  </a:schemeClr>
                </a:solidFill>
              </a:rPr>
              <a:t>Washington College Grant</a:t>
            </a:r>
          </a:p>
          <a:p>
            <a:pPr lvl="1"/>
            <a:r>
              <a:rPr lang="en-US" dirty="0">
                <a:solidFill>
                  <a:schemeClr val="accent4">
                    <a:lumMod val="75000"/>
                  </a:schemeClr>
                </a:solidFill>
              </a:rPr>
              <a:t>Free money for career training, college, or an apprenticeship!</a:t>
            </a:r>
          </a:p>
          <a:p>
            <a:pPr lvl="1"/>
            <a:endParaRPr lang="en-US" dirty="0">
              <a:solidFill>
                <a:schemeClr val="accent4">
                  <a:lumMod val="75000"/>
                </a:schemeClr>
              </a:solidFill>
            </a:endParaRPr>
          </a:p>
          <a:p>
            <a:pPr lvl="1"/>
            <a:r>
              <a:rPr lang="en-US" dirty="0">
                <a:solidFill>
                  <a:schemeClr val="accent4">
                    <a:lumMod val="75000"/>
                  </a:schemeClr>
                </a:solidFill>
              </a:rPr>
              <a:t>Eligibility:</a:t>
            </a:r>
          </a:p>
          <a:p>
            <a:pPr lvl="1"/>
            <a:r>
              <a:rPr lang="en-US" dirty="0">
                <a:solidFill>
                  <a:schemeClr val="accent4">
                    <a:lumMod val="75000"/>
                  </a:schemeClr>
                </a:solidFill>
              </a:rPr>
              <a:t>Washington resident including undocumented people</a:t>
            </a:r>
          </a:p>
          <a:p>
            <a:pPr lvl="1"/>
            <a:r>
              <a:rPr lang="en-US" dirty="0">
                <a:solidFill>
                  <a:schemeClr val="accent4">
                    <a:lumMod val="75000"/>
                  </a:schemeClr>
                </a:solidFill>
              </a:rPr>
              <a:t>Recent high school graduate or working-age adult</a:t>
            </a:r>
          </a:p>
          <a:p>
            <a:pPr lvl="1"/>
            <a:r>
              <a:rPr lang="en-US" dirty="0">
                <a:solidFill>
                  <a:schemeClr val="accent4">
                    <a:lumMod val="75000"/>
                  </a:schemeClr>
                </a:solidFill>
              </a:rPr>
              <a:t>Low/middle income family</a:t>
            </a:r>
          </a:p>
          <a:p>
            <a:pPr lvl="1"/>
            <a:r>
              <a:rPr lang="en-US" dirty="0">
                <a:solidFill>
                  <a:schemeClr val="accent4">
                    <a:lumMod val="75000"/>
                  </a:schemeClr>
                </a:solidFill>
              </a:rPr>
              <a:t>Plan to attend an approved certificate program, job training, apprenticeship, or college part or full time. </a:t>
            </a:r>
          </a:p>
          <a:p>
            <a:pPr marL="285750" lvl="0" indent="-285750">
              <a:buFont typeface="Wingdings" panose="05000000000000000000" pitchFamily="2" charset="2"/>
              <a:buChar char="ü"/>
            </a:pPr>
            <a:endParaRPr lang="en-US" dirty="0">
              <a:solidFill>
                <a:schemeClr val="accent4">
                  <a:lumMod val="75000"/>
                </a:schemeClr>
              </a:solidFill>
            </a:endParaRPr>
          </a:p>
          <a:p>
            <a:pPr marL="285750" lvl="0" indent="-285750">
              <a:buFont typeface="Wingdings" panose="05000000000000000000" pitchFamily="2" charset="2"/>
              <a:buChar char="ü"/>
            </a:pPr>
            <a:endParaRPr lang="en-US" dirty="0">
              <a:solidFill>
                <a:schemeClr val="accent4">
                  <a:lumMod val="75000"/>
                </a:schemeClr>
              </a:solidFill>
            </a:endParaRPr>
          </a:p>
        </p:txBody>
      </p:sp>
      <p:sp>
        <p:nvSpPr>
          <p:cNvPr id="14" name="Rectangle: Rounded Corners 4">
            <a:extLst>
              <a:ext uri="{FF2B5EF4-FFF2-40B4-BE49-F238E27FC236}">
                <a16:creationId xmlns:a16="http://schemas.microsoft.com/office/drawing/2014/main" id="{604A25DD-12E4-ECC6-F0DE-C8CDF2BEA1FB}"/>
              </a:ext>
            </a:extLst>
          </p:cNvPr>
          <p:cNvSpPr txBox="1"/>
          <p:nvPr/>
        </p:nvSpPr>
        <p:spPr>
          <a:xfrm>
            <a:off x="3198812" y="386020"/>
            <a:ext cx="7848600" cy="126220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3000" b="1" kern="1200" dirty="0">
                <a:solidFill>
                  <a:schemeClr val="accent4"/>
                </a:solidFill>
              </a:rPr>
              <a:t>Grants are </a:t>
            </a:r>
            <a:r>
              <a:rPr lang="en-US" sz="3000" b="1" i="1" kern="1200" dirty="0">
                <a:solidFill>
                  <a:schemeClr val="accent4"/>
                </a:solidFill>
              </a:rPr>
              <a:t>usually </a:t>
            </a:r>
            <a:r>
              <a:rPr lang="en-US" sz="3000" b="1" u="sng" kern="1200" dirty="0">
                <a:solidFill>
                  <a:schemeClr val="accent4"/>
                </a:solidFill>
              </a:rPr>
              <a:t>need-based</a:t>
            </a:r>
            <a:r>
              <a:rPr lang="en-US" sz="3000" b="1" kern="1200" dirty="0">
                <a:solidFill>
                  <a:schemeClr val="accent4"/>
                </a:solidFill>
              </a:rPr>
              <a:t> </a:t>
            </a:r>
            <a:r>
              <a:rPr lang="en-US" sz="3000" b="1" u="sng" kern="1200" dirty="0">
                <a:solidFill>
                  <a:schemeClr val="accent4"/>
                </a:solidFill>
              </a:rPr>
              <a:t>gifted-money/aid </a:t>
            </a:r>
            <a:r>
              <a:rPr lang="en-US" sz="3000" b="1" kern="1200" dirty="0">
                <a:solidFill>
                  <a:schemeClr val="accent4"/>
                </a:solidFill>
              </a:rPr>
              <a:t>to students with financial  need. </a:t>
            </a:r>
          </a:p>
        </p:txBody>
      </p:sp>
      <p:sp>
        <p:nvSpPr>
          <p:cNvPr id="15" name="Title 1">
            <a:extLst>
              <a:ext uri="{FF2B5EF4-FFF2-40B4-BE49-F238E27FC236}">
                <a16:creationId xmlns:a16="http://schemas.microsoft.com/office/drawing/2014/main" id="{8F07D0B1-4F40-7479-5552-34DAFE032F8B}"/>
              </a:ext>
            </a:extLst>
          </p:cNvPr>
          <p:cNvSpPr txBox="1">
            <a:spLocks/>
          </p:cNvSpPr>
          <p:nvPr/>
        </p:nvSpPr>
        <p:spPr>
          <a:xfrm>
            <a:off x="778633" y="538759"/>
            <a:ext cx="9872948" cy="1356360"/>
          </a:xfrm>
          <a:prstGeom prst="rect">
            <a:avLst/>
          </a:prstGeom>
        </p:spPr>
        <p:txBody>
          <a:bodyPr>
            <a:normAutofit/>
          </a:bodyPr>
          <a:lstStyle>
            <a:lvl1pPr algn="l" defTabSz="914126" rtl="0" eaLnBrk="1" latinLnBrk="0" hangingPunct="1">
              <a:lnSpc>
                <a:spcPct val="90000"/>
              </a:lnSpc>
              <a:spcBef>
                <a:spcPct val="0"/>
              </a:spcBef>
              <a:buNone/>
              <a:defRPr sz="4399" kern="1200">
                <a:solidFill>
                  <a:schemeClr val="accent1"/>
                </a:solidFill>
                <a:latin typeface="+mj-lt"/>
                <a:ea typeface="+mj-ea"/>
                <a:cs typeface="+mj-cs"/>
              </a:defRPr>
            </a:lvl1pPr>
          </a:lstStyle>
          <a:p>
            <a:r>
              <a:rPr lang="en-US" sz="5000" dirty="0">
                <a:solidFill>
                  <a:schemeClr val="accent4"/>
                </a:solidFill>
              </a:rPr>
              <a:t>Grants</a:t>
            </a:r>
          </a:p>
        </p:txBody>
      </p:sp>
      <p:sp>
        <p:nvSpPr>
          <p:cNvPr id="16" name="Title 1">
            <a:extLst>
              <a:ext uri="{FF2B5EF4-FFF2-40B4-BE49-F238E27FC236}">
                <a16:creationId xmlns:a16="http://schemas.microsoft.com/office/drawing/2014/main" id="{89883435-956C-AE21-A1E9-565E2570713F}"/>
              </a:ext>
            </a:extLst>
          </p:cNvPr>
          <p:cNvSpPr txBox="1">
            <a:spLocks/>
          </p:cNvSpPr>
          <p:nvPr/>
        </p:nvSpPr>
        <p:spPr>
          <a:xfrm>
            <a:off x="5244880" y="1142144"/>
            <a:ext cx="5029200" cy="686656"/>
          </a:xfrm>
          <a:prstGeom prst="rect">
            <a:avLst/>
          </a:prstGeom>
        </p:spPr>
        <p:txBody>
          <a:bodyPr vert="horz" lIns="91440" tIns="45720" rIns="91440" bIns="45720" rtlCol="0" anchor="b">
            <a:normAutofit/>
          </a:bodyPr>
          <a:lstStyle>
            <a:lvl1pPr algn="l" defTabSz="914126" rtl="0" eaLnBrk="1" latinLnBrk="0" hangingPunct="1">
              <a:lnSpc>
                <a:spcPct val="90000"/>
              </a:lnSpc>
              <a:spcBef>
                <a:spcPct val="0"/>
              </a:spcBef>
              <a:buNone/>
              <a:defRPr sz="3999" b="0" kern="1200">
                <a:solidFill>
                  <a:schemeClr val="accent1"/>
                </a:solidFill>
                <a:latin typeface="+mj-lt"/>
                <a:ea typeface="+mj-ea"/>
                <a:cs typeface="+mj-cs"/>
              </a:defRPr>
            </a:lvl1pPr>
          </a:lstStyle>
          <a:p>
            <a:r>
              <a:rPr lang="en-US" sz="1800" b="1" i="1" dirty="0">
                <a:solidFill>
                  <a:schemeClr val="accent3"/>
                </a:solidFill>
                <a:effectLst>
                  <a:outerShdw blurRad="38100" dist="38100" dir="2700000" algn="tl">
                    <a:srgbClr val="000000">
                      <a:alpha val="43137"/>
                    </a:srgbClr>
                  </a:outerShdw>
                </a:effectLst>
              </a:rPr>
              <a:t>Reference! “Gifted” often means Free</a:t>
            </a:r>
          </a:p>
        </p:txBody>
      </p:sp>
      <p:sp>
        <p:nvSpPr>
          <p:cNvPr id="2" name="TextBox 1">
            <a:extLst>
              <a:ext uri="{FF2B5EF4-FFF2-40B4-BE49-F238E27FC236}">
                <a16:creationId xmlns:a16="http://schemas.microsoft.com/office/drawing/2014/main" id="{4A3A2483-0386-8777-36A6-13E1C8ABD5EA}"/>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50672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992" y="609600"/>
            <a:ext cx="10509658" cy="1356360"/>
          </a:xfrm>
        </p:spPr>
        <p:txBody>
          <a:bodyPr>
            <a:normAutofit/>
          </a:bodyPr>
          <a:lstStyle/>
          <a:p>
            <a:r>
              <a:rPr lang="en-US" sz="5000" dirty="0">
                <a:solidFill>
                  <a:srgbClr val="2DC794"/>
                </a:solidFill>
              </a:rPr>
              <a:t>Scholarships</a:t>
            </a:r>
          </a:p>
        </p:txBody>
      </p:sp>
      <p:sp>
        <p:nvSpPr>
          <p:cNvPr id="7" name="TextBox 6">
            <a:extLst>
              <a:ext uri="{FF2B5EF4-FFF2-40B4-BE49-F238E27FC236}">
                <a16:creationId xmlns:a16="http://schemas.microsoft.com/office/drawing/2014/main" id="{5C52C639-3E0B-1D73-8B3C-15352EDA53AC}"/>
              </a:ext>
            </a:extLst>
          </p:cNvPr>
          <p:cNvSpPr txBox="1"/>
          <p:nvPr/>
        </p:nvSpPr>
        <p:spPr>
          <a:xfrm>
            <a:off x="3960812" y="366565"/>
            <a:ext cx="8077200" cy="1477328"/>
          </a:xfrm>
          <a:prstGeom prst="rect">
            <a:avLst/>
          </a:prstGeom>
          <a:noFill/>
        </p:spPr>
        <p:txBody>
          <a:bodyPr wrap="square" rtlCol="0">
            <a:spAutoFit/>
          </a:bodyPr>
          <a:lstStyle/>
          <a:p>
            <a:r>
              <a:rPr lang="en-US" sz="3000" dirty="0">
                <a:solidFill>
                  <a:srgbClr val="2DC794"/>
                </a:solidFill>
              </a:rPr>
              <a:t>Scholarships are an award of money that is freely given to a student to support their educational goals. You DO NOT have to pay back scholarships. </a:t>
            </a:r>
          </a:p>
        </p:txBody>
      </p:sp>
      <p:pic>
        <p:nvPicPr>
          <p:cNvPr id="1026" name="Picture 2" descr="Talent Technique Stock Illustrations ...">
            <a:extLst>
              <a:ext uri="{FF2B5EF4-FFF2-40B4-BE49-F238E27FC236}">
                <a16:creationId xmlns:a16="http://schemas.microsoft.com/office/drawing/2014/main" id="{62E07DC7-9816-4D58-2687-DC95C0A985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9962" y="4358672"/>
            <a:ext cx="2762250" cy="16573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holarship Vectors &amp; Illustrations for ...">
            <a:extLst>
              <a:ext uri="{FF2B5EF4-FFF2-40B4-BE49-F238E27FC236}">
                <a16:creationId xmlns:a16="http://schemas.microsoft.com/office/drawing/2014/main" id="{EB853D3D-5313-30B3-44DE-4F71633145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0437" y="4199356"/>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ustration of opening door to ...">
            <a:extLst>
              <a:ext uri="{FF2B5EF4-FFF2-40B4-BE49-F238E27FC236}">
                <a16:creationId xmlns:a16="http://schemas.microsoft.com/office/drawing/2014/main" id="{5B8F10D3-A2A5-6947-771D-CDE54E37EE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17" y="4472204"/>
            <a:ext cx="2714625" cy="16859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00BB586-EA43-D5D2-AD41-C4FEBBC63197}"/>
              </a:ext>
            </a:extLst>
          </p:cNvPr>
          <p:cNvSpPr txBox="1"/>
          <p:nvPr/>
        </p:nvSpPr>
        <p:spPr>
          <a:xfrm>
            <a:off x="8381371" y="2863533"/>
            <a:ext cx="3220293" cy="1212123"/>
          </a:xfrm>
          <a:prstGeom prst="rect">
            <a:avLst/>
          </a:prstGeom>
          <a:noFill/>
        </p:spPr>
        <p:txBody>
          <a:bodyPr wrap="square">
            <a:spAutoFit/>
          </a:bodyPr>
          <a:lstStyle/>
          <a:p>
            <a:pPr lvl="0" algn="ctr">
              <a:buFontTx/>
              <a:buNone/>
            </a:pPr>
            <a:r>
              <a:rPr lang="en-US" dirty="0"/>
              <a:t>Dedicated</a:t>
            </a:r>
            <a:r>
              <a:rPr lang="en-US" baseline="0" dirty="0"/>
              <a:t> to promoting diversity and honoring skills, interests, athletics, STEM, art, community service and more. </a:t>
            </a:r>
            <a:endParaRPr lang="en-US" dirty="0"/>
          </a:p>
        </p:txBody>
      </p:sp>
      <p:grpSp>
        <p:nvGrpSpPr>
          <p:cNvPr id="6" name="Group 5">
            <a:extLst>
              <a:ext uri="{FF2B5EF4-FFF2-40B4-BE49-F238E27FC236}">
                <a16:creationId xmlns:a16="http://schemas.microsoft.com/office/drawing/2014/main" id="{E212330F-1E70-5344-47FC-629EE522DDA0}"/>
              </a:ext>
            </a:extLst>
          </p:cNvPr>
          <p:cNvGrpSpPr/>
          <p:nvPr/>
        </p:nvGrpSpPr>
        <p:grpSpPr>
          <a:xfrm>
            <a:off x="8532812" y="2080930"/>
            <a:ext cx="3086339" cy="636947"/>
            <a:chOff x="0" y="3048950"/>
            <a:chExt cx="4752975" cy="551655"/>
          </a:xfrm>
        </p:grpSpPr>
        <p:sp>
          <p:nvSpPr>
            <p:cNvPr id="8" name="Rectangle: Rounded Corners 7">
              <a:extLst>
                <a:ext uri="{FF2B5EF4-FFF2-40B4-BE49-F238E27FC236}">
                  <a16:creationId xmlns:a16="http://schemas.microsoft.com/office/drawing/2014/main" id="{B06F8379-B631-5D27-7C75-B0A9B628581B}"/>
                </a:ext>
              </a:extLst>
            </p:cNvPr>
            <p:cNvSpPr/>
            <p:nvPr/>
          </p:nvSpPr>
          <p:spPr>
            <a:xfrm>
              <a:off x="0" y="3048950"/>
              <a:ext cx="4752975" cy="551655"/>
            </a:xfrm>
            <a:prstGeom prst="roundRect">
              <a:avLst/>
            </a:prstGeom>
            <a:ln>
              <a:solidFill>
                <a:srgbClr val="2DC794"/>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Rounded Corners 4">
              <a:extLst>
                <a:ext uri="{FF2B5EF4-FFF2-40B4-BE49-F238E27FC236}">
                  <a16:creationId xmlns:a16="http://schemas.microsoft.com/office/drawing/2014/main" id="{1A44CE51-A3CD-D326-B800-054F37920A9E}"/>
                </a:ext>
              </a:extLst>
            </p:cNvPr>
            <p:cNvSpPr txBox="1"/>
            <p:nvPr/>
          </p:nvSpPr>
          <p:spPr>
            <a:xfrm>
              <a:off x="26930" y="3075880"/>
              <a:ext cx="4699115" cy="497795"/>
            </a:xfrm>
            <a:prstGeom prst="rect">
              <a:avLst/>
            </a:prstGeom>
            <a:ln>
              <a:solidFill>
                <a:srgbClr val="2DC794"/>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Niche Scholarships</a:t>
              </a:r>
            </a:p>
          </p:txBody>
        </p:sp>
      </p:grpSp>
      <p:sp>
        <p:nvSpPr>
          <p:cNvPr id="11" name="TextBox 10">
            <a:extLst>
              <a:ext uri="{FF2B5EF4-FFF2-40B4-BE49-F238E27FC236}">
                <a16:creationId xmlns:a16="http://schemas.microsoft.com/office/drawing/2014/main" id="{3FF84A1D-52DB-D951-1C9E-59337930A08C}"/>
              </a:ext>
            </a:extLst>
          </p:cNvPr>
          <p:cNvSpPr txBox="1"/>
          <p:nvPr/>
        </p:nvSpPr>
        <p:spPr>
          <a:xfrm>
            <a:off x="4646612" y="2893874"/>
            <a:ext cx="3220293" cy="1754326"/>
          </a:xfrm>
          <a:prstGeom prst="rect">
            <a:avLst/>
          </a:prstGeom>
          <a:noFill/>
        </p:spPr>
        <p:txBody>
          <a:bodyPr wrap="square">
            <a:spAutoFit/>
          </a:bodyPr>
          <a:lstStyle/>
          <a:p>
            <a:pPr lvl="0" algn="ctr">
              <a:buFontTx/>
              <a:buNone/>
            </a:pPr>
            <a:r>
              <a:rPr lang="en-US" dirty="0"/>
              <a:t>Takes into consideration student’s family income, assets, and other financial circumstances to reduce barriers of money for higher education. </a:t>
            </a:r>
          </a:p>
        </p:txBody>
      </p:sp>
      <p:grpSp>
        <p:nvGrpSpPr>
          <p:cNvPr id="12" name="Group 11">
            <a:extLst>
              <a:ext uri="{FF2B5EF4-FFF2-40B4-BE49-F238E27FC236}">
                <a16:creationId xmlns:a16="http://schemas.microsoft.com/office/drawing/2014/main" id="{66B2BC66-E27A-4FD0-03C3-90CA8066D6B1}"/>
              </a:ext>
            </a:extLst>
          </p:cNvPr>
          <p:cNvGrpSpPr/>
          <p:nvPr/>
        </p:nvGrpSpPr>
        <p:grpSpPr>
          <a:xfrm>
            <a:off x="4740073" y="2080931"/>
            <a:ext cx="3352800" cy="574607"/>
            <a:chOff x="0" y="2086287"/>
            <a:chExt cx="4752975" cy="719549"/>
          </a:xfrm>
        </p:grpSpPr>
        <p:sp>
          <p:nvSpPr>
            <p:cNvPr id="13" name="Rectangle: Rounded Corners 12">
              <a:extLst>
                <a:ext uri="{FF2B5EF4-FFF2-40B4-BE49-F238E27FC236}">
                  <a16:creationId xmlns:a16="http://schemas.microsoft.com/office/drawing/2014/main" id="{A6F3CB38-3DA6-5442-FEC6-76C2C04FA8B0}"/>
                </a:ext>
              </a:extLst>
            </p:cNvPr>
            <p:cNvSpPr/>
            <p:nvPr/>
          </p:nvSpPr>
          <p:spPr>
            <a:xfrm>
              <a:off x="0" y="2086287"/>
              <a:ext cx="4752975" cy="719549"/>
            </a:xfrm>
            <a:prstGeom prst="roundRect">
              <a:avLst/>
            </a:prstGeom>
            <a:ln>
              <a:solidFill>
                <a:srgbClr val="2DC794"/>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Rectangle: Rounded Corners 4">
              <a:extLst>
                <a:ext uri="{FF2B5EF4-FFF2-40B4-BE49-F238E27FC236}">
                  <a16:creationId xmlns:a16="http://schemas.microsoft.com/office/drawing/2014/main" id="{BEB6101C-2836-C88A-1EC6-1A6CCF7E4B5C}"/>
                </a:ext>
              </a:extLst>
            </p:cNvPr>
            <p:cNvSpPr txBox="1"/>
            <p:nvPr/>
          </p:nvSpPr>
          <p:spPr>
            <a:xfrm>
              <a:off x="35125" y="2121411"/>
              <a:ext cx="4682724" cy="650045"/>
            </a:xfrm>
            <a:prstGeom prst="rect">
              <a:avLst/>
            </a:prstGeom>
            <a:ln>
              <a:solidFill>
                <a:srgbClr val="2DC794"/>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2300" kern="1200" dirty="0"/>
                <a:t>Need-Based Scholarships</a:t>
              </a:r>
            </a:p>
          </p:txBody>
        </p:sp>
      </p:grpSp>
      <p:sp>
        <p:nvSpPr>
          <p:cNvPr id="16" name="TextBox 15">
            <a:extLst>
              <a:ext uri="{FF2B5EF4-FFF2-40B4-BE49-F238E27FC236}">
                <a16:creationId xmlns:a16="http://schemas.microsoft.com/office/drawing/2014/main" id="{D2BF4982-C3EB-35CF-2562-AC284BC1B1B4}"/>
              </a:ext>
            </a:extLst>
          </p:cNvPr>
          <p:cNvSpPr txBox="1"/>
          <p:nvPr/>
        </p:nvSpPr>
        <p:spPr>
          <a:xfrm>
            <a:off x="619324" y="2895600"/>
            <a:ext cx="2838369" cy="1477328"/>
          </a:xfrm>
          <a:prstGeom prst="rect">
            <a:avLst/>
          </a:prstGeom>
          <a:noFill/>
        </p:spPr>
        <p:txBody>
          <a:bodyPr wrap="square">
            <a:spAutoFit/>
          </a:bodyPr>
          <a:lstStyle/>
          <a:p>
            <a:pPr lvl="0" algn="ctr">
              <a:buFontTx/>
              <a:buNone/>
            </a:pPr>
            <a:r>
              <a:rPr lang="en-US" dirty="0"/>
              <a:t>Celebrates hard work, talent, dedication, academic achievement, outstanding extracurricular involvement, etc.</a:t>
            </a:r>
          </a:p>
        </p:txBody>
      </p:sp>
      <p:grpSp>
        <p:nvGrpSpPr>
          <p:cNvPr id="17" name="Group 16">
            <a:extLst>
              <a:ext uri="{FF2B5EF4-FFF2-40B4-BE49-F238E27FC236}">
                <a16:creationId xmlns:a16="http://schemas.microsoft.com/office/drawing/2014/main" id="{140973D4-59CD-5C21-4404-C50BD26CC0FD}"/>
              </a:ext>
            </a:extLst>
          </p:cNvPr>
          <p:cNvGrpSpPr/>
          <p:nvPr/>
        </p:nvGrpSpPr>
        <p:grpSpPr>
          <a:xfrm>
            <a:off x="475846" y="2126269"/>
            <a:ext cx="3824288" cy="502482"/>
            <a:chOff x="0" y="549042"/>
            <a:chExt cx="4752975" cy="767520"/>
          </a:xfrm>
        </p:grpSpPr>
        <p:sp>
          <p:nvSpPr>
            <p:cNvPr id="18" name="Rectangle: Rounded Corners 17">
              <a:extLst>
                <a:ext uri="{FF2B5EF4-FFF2-40B4-BE49-F238E27FC236}">
                  <a16:creationId xmlns:a16="http://schemas.microsoft.com/office/drawing/2014/main" id="{375437B0-FD11-2B44-C7D3-EA6A3755CE56}"/>
                </a:ext>
              </a:extLst>
            </p:cNvPr>
            <p:cNvSpPr/>
            <p:nvPr/>
          </p:nvSpPr>
          <p:spPr>
            <a:xfrm>
              <a:off x="0" y="549042"/>
              <a:ext cx="4752975" cy="767520"/>
            </a:xfrm>
            <a:prstGeom prst="roundRect">
              <a:avLst/>
            </a:prstGeom>
            <a:ln>
              <a:solidFill>
                <a:srgbClr val="2DC794"/>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Rectangle: Rounded Corners 4">
              <a:extLst>
                <a:ext uri="{FF2B5EF4-FFF2-40B4-BE49-F238E27FC236}">
                  <a16:creationId xmlns:a16="http://schemas.microsoft.com/office/drawing/2014/main" id="{E826EF95-5789-C07C-9C91-350820EACFEC}"/>
                </a:ext>
              </a:extLst>
            </p:cNvPr>
            <p:cNvSpPr txBox="1"/>
            <p:nvPr/>
          </p:nvSpPr>
          <p:spPr>
            <a:xfrm>
              <a:off x="37467" y="586509"/>
              <a:ext cx="4678041" cy="692586"/>
            </a:xfrm>
            <a:prstGeom prst="rect">
              <a:avLst/>
            </a:prstGeom>
            <a:ln>
              <a:solidFill>
                <a:srgbClr val="2DC794"/>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2300" kern="1200" dirty="0"/>
                <a:t>Merit-Based Scholarships</a:t>
              </a:r>
            </a:p>
          </p:txBody>
        </p:sp>
      </p:grpSp>
      <p:sp>
        <p:nvSpPr>
          <p:cNvPr id="3" name="TextBox 2">
            <a:extLst>
              <a:ext uri="{FF2B5EF4-FFF2-40B4-BE49-F238E27FC236}">
                <a16:creationId xmlns:a16="http://schemas.microsoft.com/office/drawing/2014/main" id="{89556ED8-7ADF-736F-FDE3-83446355A653}"/>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53477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CD1952-404C-516E-C060-D0948D355ECF}"/>
              </a:ext>
            </a:extLst>
          </p:cNvPr>
          <p:cNvSpPr>
            <a:spLocks noGrp="1"/>
          </p:cNvSpPr>
          <p:nvPr>
            <p:ph idx="1"/>
          </p:nvPr>
        </p:nvSpPr>
        <p:spPr>
          <a:xfrm>
            <a:off x="8990012" y="3429000"/>
            <a:ext cx="2743200" cy="2256692"/>
          </a:xfrm>
        </p:spPr>
        <p:txBody>
          <a:bodyPr>
            <a:normAutofit lnSpcReduction="10000"/>
          </a:bodyPr>
          <a:lstStyle/>
          <a:p>
            <a:pPr marL="45706" indent="0">
              <a:buNone/>
            </a:pPr>
            <a:r>
              <a:rPr lang="en-US" dirty="0"/>
              <a:t>Scholarship Recipients Receive:</a:t>
            </a:r>
          </a:p>
          <a:p>
            <a:r>
              <a:rPr lang="en-US" dirty="0"/>
              <a:t>Financial Aid</a:t>
            </a:r>
          </a:p>
          <a:p>
            <a:r>
              <a:rPr lang="en-US" dirty="0"/>
              <a:t>Mentorship Opportunities</a:t>
            </a:r>
          </a:p>
          <a:p>
            <a:r>
              <a:rPr lang="en-US" dirty="0"/>
              <a:t>Career Training</a:t>
            </a:r>
          </a:p>
          <a:p>
            <a:pPr marL="45706" indent="0">
              <a:buNone/>
            </a:pPr>
            <a:endParaRPr lang="en-US" dirty="0"/>
          </a:p>
          <a:p>
            <a:endParaRPr lang="en-US" dirty="0"/>
          </a:p>
        </p:txBody>
      </p:sp>
      <p:pic>
        <p:nvPicPr>
          <p:cNvPr id="1026" name="Picture 2" descr="WSOS image">
            <a:extLst>
              <a:ext uri="{FF2B5EF4-FFF2-40B4-BE49-F238E27FC236}">
                <a16:creationId xmlns:a16="http://schemas.microsoft.com/office/drawing/2014/main" id="{801FED29-D4E7-EC0C-95ED-AF62F7E296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5294"/>
          <a:stretch/>
        </p:blipFill>
        <p:spPr bwMode="auto">
          <a:xfrm>
            <a:off x="303212" y="381000"/>
            <a:ext cx="5463646"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94CD4635-63D3-3648-AF13-2ED5BDC148A5}"/>
              </a:ext>
            </a:extLst>
          </p:cNvPr>
          <p:cNvSpPr txBox="1">
            <a:spLocks/>
          </p:cNvSpPr>
          <p:nvPr/>
        </p:nvSpPr>
        <p:spPr>
          <a:xfrm>
            <a:off x="5942012" y="1172308"/>
            <a:ext cx="5288695" cy="2104292"/>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buNone/>
            </a:pPr>
            <a:r>
              <a:rPr lang="en-US" dirty="0">
                <a:solidFill>
                  <a:schemeClr val="accent3"/>
                </a:solidFill>
              </a:rPr>
              <a:t>“We envision a Washington where all residents have access to our state’s best jobs, and our companies have the diverse, local talent they need to innovate for the world.” </a:t>
            </a:r>
          </a:p>
        </p:txBody>
      </p:sp>
      <p:sp>
        <p:nvSpPr>
          <p:cNvPr id="7" name="Content Placeholder 2">
            <a:extLst>
              <a:ext uri="{FF2B5EF4-FFF2-40B4-BE49-F238E27FC236}">
                <a16:creationId xmlns:a16="http://schemas.microsoft.com/office/drawing/2014/main" id="{BD2BC9C7-6915-DEA2-DAD6-2B2F423BCDE1}"/>
              </a:ext>
            </a:extLst>
          </p:cNvPr>
          <p:cNvSpPr txBox="1">
            <a:spLocks/>
          </p:cNvSpPr>
          <p:nvPr/>
        </p:nvSpPr>
        <p:spPr>
          <a:xfrm>
            <a:off x="455613" y="3352800"/>
            <a:ext cx="2667000" cy="28194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buNone/>
            </a:pPr>
            <a:r>
              <a:rPr lang="en-US" dirty="0"/>
              <a:t>Baccalaureate Scholarship</a:t>
            </a:r>
          </a:p>
          <a:p>
            <a:pPr marL="45706" indent="0">
              <a:buNone/>
            </a:pPr>
            <a:r>
              <a:rPr lang="en-US" dirty="0"/>
              <a:t>Career and Technical Support Scholarship</a:t>
            </a:r>
          </a:p>
          <a:p>
            <a:pPr marL="45706" indent="0">
              <a:buNone/>
            </a:pPr>
            <a:r>
              <a:rPr lang="en-US" dirty="0"/>
              <a:t>Graduate Scholarship</a:t>
            </a:r>
          </a:p>
          <a:p>
            <a:endParaRPr lang="en-US" dirty="0"/>
          </a:p>
        </p:txBody>
      </p:sp>
      <p:pic>
        <p:nvPicPr>
          <p:cNvPr id="8" name="Online Media 7" title="Washington State Opportunity Scholarship 101">
            <a:hlinkClick r:id="" action="ppaction://media"/>
            <a:extLst>
              <a:ext uri="{FF2B5EF4-FFF2-40B4-BE49-F238E27FC236}">
                <a16:creationId xmlns:a16="http://schemas.microsoft.com/office/drawing/2014/main" id="{FD2101E6-7855-98E2-83EB-4A8BECE7F289}"/>
              </a:ext>
            </a:extLst>
          </p:cNvPr>
          <p:cNvPicPr>
            <a:picLocks noRot="1" noChangeAspect="1"/>
          </p:cNvPicPr>
          <p:nvPr>
            <a:videoFile r:link="rId1"/>
          </p:nvPr>
        </p:nvPicPr>
        <p:blipFill>
          <a:blip r:embed="rId5"/>
          <a:stretch>
            <a:fillRect/>
          </a:stretch>
        </p:blipFill>
        <p:spPr>
          <a:xfrm>
            <a:off x="3122613" y="2875429"/>
            <a:ext cx="5799293" cy="3276600"/>
          </a:xfrm>
          <a:prstGeom prst="rect">
            <a:avLst/>
          </a:prstGeom>
        </p:spPr>
      </p:pic>
      <p:sp>
        <p:nvSpPr>
          <p:cNvPr id="9" name="Content Placeholder 2">
            <a:extLst>
              <a:ext uri="{FF2B5EF4-FFF2-40B4-BE49-F238E27FC236}">
                <a16:creationId xmlns:a16="http://schemas.microsoft.com/office/drawing/2014/main" id="{ADBE5E18-DB21-40FB-B431-B842775007D6}"/>
              </a:ext>
            </a:extLst>
          </p:cNvPr>
          <p:cNvSpPr txBox="1">
            <a:spLocks/>
          </p:cNvSpPr>
          <p:nvPr/>
        </p:nvSpPr>
        <p:spPr>
          <a:xfrm>
            <a:off x="3495518" y="6134444"/>
            <a:ext cx="6561294" cy="571156"/>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buNone/>
            </a:pPr>
            <a:r>
              <a:rPr lang="en-US" dirty="0">
                <a:solidFill>
                  <a:schemeClr val="accent3"/>
                </a:solidFill>
              </a:rPr>
              <a:t>Next Application Opening is January 2025!</a:t>
            </a:r>
          </a:p>
        </p:txBody>
      </p:sp>
      <p:sp>
        <p:nvSpPr>
          <p:cNvPr id="2" name="TextBox 1">
            <a:extLst>
              <a:ext uri="{FF2B5EF4-FFF2-40B4-BE49-F238E27FC236}">
                <a16:creationId xmlns:a16="http://schemas.microsoft.com/office/drawing/2014/main" id="{FE96543F-51CA-3F9F-4925-BF67C40A5FA3}"/>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08534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Study</a:t>
            </a:r>
          </a:p>
        </p:txBody>
      </p:sp>
      <p:sp>
        <p:nvSpPr>
          <p:cNvPr id="3" name="TextBox 2">
            <a:extLst>
              <a:ext uri="{FF2B5EF4-FFF2-40B4-BE49-F238E27FC236}">
                <a16:creationId xmlns:a16="http://schemas.microsoft.com/office/drawing/2014/main" id="{8D827161-589D-7E7D-B96A-7F1DD0F306B1}"/>
              </a:ext>
            </a:extLst>
          </p:cNvPr>
          <p:cNvSpPr txBox="1"/>
          <p:nvPr/>
        </p:nvSpPr>
        <p:spPr>
          <a:xfrm>
            <a:off x="4722812" y="401576"/>
            <a:ext cx="7239000" cy="1938992"/>
          </a:xfrm>
          <a:prstGeom prst="rect">
            <a:avLst/>
          </a:prstGeom>
          <a:noFill/>
        </p:spPr>
        <p:txBody>
          <a:bodyPr wrap="square" rtlCol="0">
            <a:spAutoFit/>
          </a:bodyPr>
          <a:lstStyle/>
          <a:p>
            <a:r>
              <a:rPr lang="en-US" sz="3000" dirty="0">
                <a:solidFill>
                  <a:schemeClr val="accent1"/>
                </a:solidFill>
              </a:rPr>
              <a:t>Work study  is a federal program that emphasizes part-time employment pairing campus jobs with students to earn income and build career skills. </a:t>
            </a:r>
          </a:p>
        </p:txBody>
      </p:sp>
      <p:grpSp>
        <p:nvGrpSpPr>
          <p:cNvPr id="15" name="Group 14">
            <a:extLst>
              <a:ext uri="{FF2B5EF4-FFF2-40B4-BE49-F238E27FC236}">
                <a16:creationId xmlns:a16="http://schemas.microsoft.com/office/drawing/2014/main" id="{16168040-2A0E-40D1-292C-E8DB99C10291}"/>
              </a:ext>
            </a:extLst>
          </p:cNvPr>
          <p:cNvGrpSpPr/>
          <p:nvPr/>
        </p:nvGrpSpPr>
        <p:grpSpPr>
          <a:xfrm>
            <a:off x="1217612" y="2703352"/>
            <a:ext cx="3824288" cy="502482"/>
            <a:chOff x="0" y="549042"/>
            <a:chExt cx="4752975" cy="767520"/>
          </a:xfrm>
        </p:grpSpPr>
        <p:sp>
          <p:nvSpPr>
            <p:cNvPr id="16" name="Rectangle: Rounded Corners 15">
              <a:extLst>
                <a:ext uri="{FF2B5EF4-FFF2-40B4-BE49-F238E27FC236}">
                  <a16:creationId xmlns:a16="http://schemas.microsoft.com/office/drawing/2014/main" id="{736B80E1-29D8-98EF-8692-3F6DB1314276}"/>
                </a:ext>
              </a:extLst>
            </p:cNvPr>
            <p:cNvSpPr/>
            <p:nvPr/>
          </p:nvSpPr>
          <p:spPr>
            <a:xfrm>
              <a:off x="0" y="549042"/>
              <a:ext cx="4752975" cy="767520"/>
            </a:xfrm>
            <a:prstGeom prst="roundRect">
              <a:avLst/>
            </a:prstGeom>
            <a:ln>
              <a:solidFill>
                <a:schemeClr val="accent1"/>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7" name="Rectangle: Rounded Corners 4">
              <a:extLst>
                <a:ext uri="{FF2B5EF4-FFF2-40B4-BE49-F238E27FC236}">
                  <a16:creationId xmlns:a16="http://schemas.microsoft.com/office/drawing/2014/main" id="{79D82888-92CA-9C09-6E48-5940F8E34FBA}"/>
                </a:ext>
              </a:extLst>
            </p:cNvPr>
            <p:cNvSpPr txBox="1"/>
            <p:nvPr/>
          </p:nvSpPr>
          <p:spPr>
            <a:xfrm>
              <a:off x="37467" y="586509"/>
              <a:ext cx="4678041" cy="692586"/>
            </a:xfrm>
            <a:prstGeom prst="rect">
              <a:avLst/>
            </a:prstGeom>
            <a:ln>
              <a:solidFill>
                <a:schemeClr val="accent1"/>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2300" dirty="0"/>
                <a:t>Common On-Campus Jobs</a:t>
              </a:r>
              <a:endParaRPr lang="en-US" sz="2300" kern="1200" dirty="0"/>
            </a:p>
          </p:txBody>
        </p:sp>
      </p:grpSp>
      <p:grpSp>
        <p:nvGrpSpPr>
          <p:cNvPr id="19" name="Group 18">
            <a:extLst>
              <a:ext uri="{FF2B5EF4-FFF2-40B4-BE49-F238E27FC236}">
                <a16:creationId xmlns:a16="http://schemas.microsoft.com/office/drawing/2014/main" id="{2E060817-5A3E-1C8F-2328-2DBD89E89952}"/>
              </a:ext>
            </a:extLst>
          </p:cNvPr>
          <p:cNvGrpSpPr/>
          <p:nvPr/>
        </p:nvGrpSpPr>
        <p:grpSpPr>
          <a:xfrm>
            <a:off x="7466012" y="2669858"/>
            <a:ext cx="3824288" cy="502482"/>
            <a:chOff x="0" y="549042"/>
            <a:chExt cx="4752975" cy="767520"/>
          </a:xfrm>
        </p:grpSpPr>
        <p:sp>
          <p:nvSpPr>
            <p:cNvPr id="20" name="Rectangle: Rounded Corners 19">
              <a:extLst>
                <a:ext uri="{FF2B5EF4-FFF2-40B4-BE49-F238E27FC236}">
                  <a16:creationId xmlns:a16="http://schemas.microsoft.com/office/drawing/2014/main" id="{8FFEBF0C-A17D-EB09-2562-1D5D1192D763}"/>
                </a:ext>
              </a:extLst>
            </p:cNvPr>
            <p:cNvSpPr/>
            <p:nvPr/>
          </p:nvSpPr>
          <p:spPr>
            <a:xfrm>
              <a:off x="0" y="549042"/>
              <a:ext cx="4752975" cy="767520"/>
            </a:xfrm>
            <a:prstGeom prst="roundRect">
              <a:avLst/>
            </a:prstGeom>
            <a:ln>
              <a:solidFill>
                <a:schemeClr val="accent1"/>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21" name="Rectangle: Rounded Corners 4">
              <a:extLst>
                <a:ext uri="{FF2B5EF4-FFF2-40B4-BE49-F238E27FC236}">
                  <a16:creationId xmlns:a16="http://schemas.microsoft.com/office/drawing/2014/main" id="{5B8CCEAC-19A4-8CFC-1E75-D59A4A15CD6E}"/>
                </a:ext>
              </a:extLst>
            </p:cNvPr>
            <p:cNvSpPr txBox="1"/>
            <p:nvPr/>
          </p:nvSpPr>
          <p:spPr>
            <a:xfrm>
              <a:off x="37467" y="586509"/>
              <a:ext cx="4678041" cy="692586"/>
            </a:xfrm>
            <a:prstGeom prst="rect">
              <a:avLst/>
            </a:prstGeom>
            <a:ln>
              <a:solidFill>
                <a:schemeClr val="accent1"/>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2300" dirty="0"/>
                <a:t>Common Off-Campus Jobs</a:t>
              </a:r>
              <a:endParaRPr lang="en-US" sz="2300" kern="1200" dirty="0"/>
            </a:p>
          </p:txBody>
        </p:sp>
      </p:grpSp>
      <p:sp>
        <p:nvSpPr>
          <p:cNvPr id="22" name="TextBox 21">
            <a:extLst>
              <a:ext uri="{FF2B5EF4-FFF2-40B4-BE49-F238E27FC236}">
                <a16:creationId xmlns:a16="http://schemas.microsoft.com/office/drawing/2014/main" id="{A940F3E2-BB6A-D0CF-854C-AAD907C4C16A}"/>
              </a:ext>
            </a:extLst>
          </p:cNvPr>
          <p:cNvSpPr txBox="1"/>
          <p:nvPr/>
        </p:nvSpPr>
        <p:spPr>
          <a:xfrm>
            <a:off x="1238436" y="3276600"/>
            <a:ext cx="3686081" cy="3416320"/>
          </a:xfrm>
          <a:prstGeom prst="rect">
            <a:avLst/>
          </a:prstGeom>
          <a:noFill/>
        </p:spPr>
        <p:txBody>
          <a:bodyPr wrap="square">
            <a:spAutoFit/>
          </a:bodyPr>
          <a:lstStyle/>
          <a:p>
            <a:pPr marL="285750" lvl="0" indent="-285750">
              <a:buFont typeface="Wingdings" panose="05000000000000000000" pitchFamily="2" charset="2"/>
              <a:buChar char="§"/>
            </a:pPr>
            <a:r>
              <a:rPr lang="en-US" dirty="0">
                <a:solidFill>
                  <a:schemeClr val="accent1"/>
                </a:solidFill>
              </a:rPr>
              <a:t>Café Barista</a:t>
            </a:r>
          </a:p>
          <a:p>
            <a:pPr marL="285750" lvl="0" indent="-285750">
              <a:buFont typeface="Wingdings" panose="05000000000000000000" pitchFamily="2" charset="2"/>
              <a:buChar char="§"/>
            </a:pPr>
            <a:r>
              <a:rPr lang="en-US" dirty="0">
                <a:solidFill>
                  <a:schemeClr val="accent1"/>
                </a:solidFill>
              </a:rPr>
              <a:t>Campus ambassador</a:t>
            </a:r>
          </a:p>
          <a:p>
            <a:pPr marL="285750" lvl="0" indent="-285750">
              <a:buFont typeface="Wingdings" panose="05000000000000000000" pitchFamily="2" charset="2"/>
              <a:buChar char="§"/>
            </a:pPr>
            <a:r>
              <a:rPr lang="en-US" dirty="0">
                <a:solidFill>
                  <a:schemeClr val="accent1"/>
                </a:solidFill>
              </a:rPr>
              <a:t>Campus tech support</a:t>
            </a:r>
          </a:p>
          <a:p>
            <a:pPr marL="285750" lvl="0" indent="-285750">
              <a:buFont typeface="Wingdings" panose="05000000000000000000" pitchFamily="2" charset="2"/>
              <a:buChar char="§"/>
            </a:pPr>
            <a:r>
              <a:rPr lang="en-US" dirty="0">
                <a:solidFill>
                  <a:schemeClr val="accent1"/>
                </a:solidFill>
              </a:rPr>
              <a:t>Fitness Center Staff</a:t>
            </a:r>
          </a:p>
          <a:p>
            <a:pPr marL="285750" lvl="0" indent="-285750">
              <a:buFont typeface="Wingdings" panose="05000000000000000000" pitchFamily="2" charset="2"/>
              <a:buChar char="§"/>
            </a:pPr>
            <a:r>
              <a:rPr lang="en-US" dirty="0">
                <a:solidFill>
                  <a:schemeClr val="accent1"/>
                </a:solidFill>
              </a:rPr>
              <a:t>Food Court Employee</a:t>
            </a:r>
          </a:p>
          <a:p>
            <a:pPr marL="285750" lvl="0" indent="-285750">
              <a:buFont typeface="Wingdings" panose="05000000000000000000" pitchFamily="2" charset="2"/>
              <a:buChar char="§"/>
            </a:pPr>
            <a:r>
              <a:rPr lang="en-US" dirty="0">
                <a:solidFill>
                  <a:schemeClr val="accent1"/>
                </a:solidFill>
              </a:rPr>
              <a:t>Library assistant</a:t>
            </a:r>
          </a:p>
          <a:p>
            <a:pPr marL="285750" lvl="0" indent="-285750">
              <a:buFont typeface="Wingdings" panose="05000000000000000000" pitchFamily="2" charset="2"/>
              <a:buChar char="§"/>
            </a:pPr>
            <a:r>
              <a:rPr lang="en-US" dirty="0">
                <a:solidFill>
                  <a:schemeClr val="accent1"/>
                </a:solidFill>
              </a:rPr>
              <a:t>Lobby receptionist</a:t>
            </a:r>
          </a:p>
          <a:p>
            <a:pPr marL="285750" lvl="0" indent="-285750">
              <a:buFont typeface="Wingdings" panose="05000000000000000000" pitchFamily="2" charset="2"/>
              <a:buChar char="§"/>
            </a:pPr>
            <a:r>
              <a:rPr lang="en-US" dirty="0">
                <a:solidFill>
                  <a:schemeClr val="accent1"/>
                </a:solidFill>
              </a:rPr>
              <a:t>Peer tutor</a:t>
            </a:r>
          </a:p>
          <a:p>
            <a:pPr marL="285750" lvl="0" indent="-285750">
              <a:buFont typeface="Wingdings" panose="05000000000000000000" pitchFamily="2" charset="2"/>
              <a:buChar char="§"/>
            </a:pPr>
            <a:r>
              <a:rPr lang="en-US" dirty="0">
                <a:solidFill>
                  <a:schemeClr val="accent1"/>
                </a:solidFill>
              </a:rPr>
              <a:t>Sales assistant</a:t>
            </a:r>
          </a:p>
          <a:p>
            <a:pPr marL="285750" lvl="0" indent="-285750">
              <a:buFont typeface="Wingdings" panose="05000000000000000000" pitchFamily="2" charset="2"/>
              <a:buChar char="§"/>
            </a:pPr>
            <a:r>
              <a:rPr lang="en-US" dirty="0">
                <a:solidFill>
                  <a:schemeClr val="accent1"/>
                </a:solidFill>
              </a:rPr>
              <a:t>Teaching assistant</a:t>
            </a:r>
          </a:p>
          <a:p>
            <a:pPr marL="285750" lvl="0" indent="-285750">
              <a:buFont typeface="Wingdings" panose="05000000000000000000" pitchFamily="2" charset="2"/>
              <a:buChar char="§"/>
            </a:pPr>
            <a:r>
              <a:rPr lang="en-US" dirty="0">
                <a:solidFill>
                  <a:schemeClr val="accent1"/>
                </a:solidFill>
              </a:rPr>
              <a:t>Tour guide</a:t>
            </a:r>
          </a:p>
          <a:p>
            <a:pPr marL="285750" lvl="0" indent="-285750">
              <a:buFont typeface="Wingdings" panose="05000000000000000000" pitchFamily="2" charset="2"/>
              <a:buChar char="§"/>
            </a:pPr>
            <a:r>
              <a:rPr lang="en-US" dirty="0">
                <a:solidFill>
                  <a:schemeClr val="accent1"/>
                </a:solidFill>
              </a:rPr>
              <a:t>Etc. </a:t>
            </a:r>
          </a:p>
        </p:txBody>
      </p:sp>
      <p:sp>
        <p:nvSpPr>
          <p:cNvPr id="23" name="TextBox 22">
            <a:extLst>
              <a:ext uri="{FF2B5EF4-FFF2-40B4-BE49-F238E27FC236}">
                <a16:creationId xmlns:a16="http://schemas.microsoft.com/office/drawing/2014/main" id="{24985023-FF1F-46B9-211D-CF251112F26F}"/>
              </a:ext>
            </a:extLst>
          </p:cNvPr>
          <p:cNvSpPr txBox="1"/>
          <p:nvPr/>
        </p:nvSpPr>
        <p:spPr>
          <a:xfrm>
            <a:off x="7770812" y="3276600"/>
            <a:ext cx="3686081" cy="2031325"/>
          </a:xfrm>
          <a:prstGeom prst="rect">
            <a:avLst/>
          </a:prstGeom>
          <a:noFill/>
        </p:spPr>
        <p:txBody>
          <a:bodyPr wrap="square">
            <a:spAutoFit/>
          </a:bodyPr>
          <a:lstStyle/>
          <a:p>
            <a:pPr marL="285750" lvl="0" indent="-285750">
              <a:buFont typeface="Wingdings" panose="05000000000000000000" pitchFamily="2" charset="2"/>
              <a:buChar char="§"/>
            </a:pPr>
            <a:r>
              <a:rPr lang="en-US" dirty="0">
                <a:solidFill>
                  <a:schemeClr val="accent1"/>
                </a:solidFill>
              </a:rPr>
              <a:t>Delivery Driver</a:t>
            </a:r>
          </a:p>
          <a:p>
            <a:pPr marL="285750" lvl="0" indent="-285750">
              <a:buFont typeface="Wingdings" panose="05000000000000000000" pitchFamily="2" charset="2"/>
              <a:buChar char="§"/>
            </a:pPr>
            <a:r>
              <a:rPr lang="en-US" dirty="0">
                <a:solidFill>
                  <a:schemeClr val="accent1"/>
                </a:solidFill>
              </a:rPr>
              <a:t>Lab Aid</a:t>
            </a:r>
          </a:p>
          <a:p>
            <a:pPr marL="285750" lvl="0" indent="-285750">
              <a:buFont typeface="Wingdings" panose="05000000000000000000" pitchFamily="2" charset="2"/>
              <a:buChar char="§"/>
            </a:pPr>
            <a:r>
              <a:rPr lang="en-US" dirty="0">
                <a:solidFill>
                  <a:schemeClr val="accent1"/>
                </a:solidFill>
              </a:rPr>
              <a:t>Office Receptionist</a:t>
            </a:r>
          </a:p>
          <a:p>
            <a:pPr marL="285750" lvl="0" indent="-285750">
              <a:buFont typeface="Wingdings" panose="05000000000000000000" pitchFamily="2" charset="2"/>
              <a:buChar char="§"/>
            </a:pPr>
            <a:r>
              <a:rPr lang="en-US" dirty="0">
                <a:solidFill>
                  <a:schemeClr val="accent1"/>
                </a:solidFill>
              </a:rPr>
              <a:t>Restaurant/Fast Food staff</a:t>
            </a:r>
          </a:p>
          <a:p>
            <a:pPr marL="285750" lvl="0" indent="-285750">
              <a:buFont typeface="Wingdings" panose="05000000000000000000" pitchFamily="2" charset="2"/>
              <a:buChar char="§"/>
            </a:pPr>
            <a:r>
              <a:rPr lang="en-US" dirty="0">
                <a:solidFill>
                  <a:schemeClr val="accent1"/>
                </a:solidFill>
              </a:rPr>
              <a:t>Sales associate at local store</a:t>
            </a:r>
          </a:p>
          <a:p>
            <a:pPr marL="285750" lvl="0" indent="-285750">
              <a:buFont typeface="Wingdings" panose="05000000000000000000" pitchFamily="2" charset="2"/>
              <a:buChar char="§"/>
            </a:pPr>
            <a:r>
              <a:rPr lang="en-US" dirty="0">
                <a:solidFill>
                  <a:schemeClr val="accent1"/>
                </a:solidFill>
              </a:rPr>
              <a:t>Tutoring</a:t>
            </a:r>
          </a:p>
          <a:p>
            <a:pPr marL="285750" lvl="0" indent="-285750">
              <a:buFont typeface="Wingdings" panose="05000000000000000000" pitchFamily="2" charset="2"/>
              <a:buChar char="§"/>
            </a:pPr>
            <a:endParaRPr lang="en-US" dirty="0">
              <a:solidFill>
                <a:schemeClr val="accent1"/>
              </a:solidFill>
            </a:endParaRPr>
          </a:p>
        </p:txBody>
      </p:sp>
      <p:pic>
        <p:nvPicPr>
          <p:cNvPr id="2054" name="Picture 6" descr="Work Study Program – Families with Teens">
            <a:extLst>
              <a:ext uri="{FF2B5EF4-FFF2-40B4-BE49-F238E27FC236}">
                <a16:creationId xmlns:a16="http://schemas.microsoft.com/office/drawing/2014/main" id="{5AF3CEA9-3733-DDE4-319D-75C311769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8013" y="3568618"/>
            <a:ext cx="3200399" cy="23972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047DB2F-635D-5E6B-BB1F-268EFBCFBB48}"/>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149363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lumMod val="60000"/>
                    <a:lumOff val="40000"/>
                  </a:schemeClr>
                </a:solidFill>
              </a:rPr>
              <a:t>Loans</a:t>
            </a:r>
          </a:p>
        </p:txBody>
      </p:sp>
      <p:pic>
        <p:nvPicPr>
          <p:cNvPr id="1026" name="Picture 2" descr="Riegel Federal Credit Union - Loans ...">
            <a:extLst>
              <a:ext uri="{FF2B5EF4-FFF2-40B4-BE49-F238E27FC236}">
                <a16:creationId xmlns:a16="http://schemas.microsoft.com/office/drawing/2014/main" id="{BF2A9631-8AC9-7684-527F-523187983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9353" y="4288059"/>
            <a:ext cx="2847975" cy="16097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475D002-28D9-1AB8-5A58-2A7488BF5D6E}"/>
              </a:ext>
            </a:extLst>
          </p:cNvPr>
          <p:cNvSpPr txBox="1"/>
          <p:nvPr/>
        </p:nvSpPr>
        <p:spPr>
          <a:xfrm>
            <a:off x="4646612" y="449291"/>
            <a:ext cx="7239000" cy="1477328"/>
          </a:xfrm>
          <a:prstGeom prst="rect">
            <a:avLst/>
          </a:prstGeom>
          <a:noFill/>
        </p:spPr>
        <p:txBody>
          <a:bodyPr wrap="square" rtlCol="0">
            <a:spAutoFit/>
          </a:bodyPr>
          <a:lstStyle/>
          <a:p>
            <a:r>
              <a:rPr lang="en-US" sz="3000" dirty="0">
                <a:solidFill>
                  <a:schemeClr val="accent3">
                    <a:lumMod val="60000"/>
                    <a:lumOff val="40000"/>
                  </a:schemeClr>
                </a:solidFill>
              </a:rPr>
              <a:t>A Student Loan is </a:t>
            </a:r>
            <a:r>
              <a:rPr lang="en-US" sz="3000" b="1" dirty="0">
                <a:solidFill>
                  <a:schemeClr val="accent3">
                    <a:lumMod val="60000"/>
                    <a:lumOff val="40000"/>
                  </a:schemeClr>
                </a:solidFill>
              </a:rPr>
              <a:t>borrowed</a:t>
            </a:r>
            <a:r>
              <a:rPr lang="en-US" sz="3000" dirty="0">
                <a:solidFill>
                  <a:schemeClr val="accent3">
                    <a:lumMod val="60000"/>
                    <a:lumOff val="40000"/>
                  </a:schemeClr>
                </a:solidFill>
              </a:rPr>
              <a:t> money specific for education expenses. Loans accrue interest and are </a:t>
            </a:r>
            <a:r>
              <a:rPr lang="en-US" sz="3000" b="1" dirty="0">
                <a:solidFill>
                  <a:schemeClr val="accent3">
                    <a:lumMod val="60000"/>
                    <a:lumOff val="40000"/>
                  </a:schemeClr>
                </a:solidFill>
              </a:rPr>
              <a:t>required</a:t>
            </a:r>
            <a:r>
              <a:rPr lang="en-US" sz="3000" dirty="0">
                <a:solidFill>
                  <a:schemeClr val="accent3">
                    <a:lumMod val="60000"/>
                    <a:lumOff val="40000"/>
                  </a:schemeClr>
                </a:solidFill>
              </a:rPr>
              <a:t> to be paid back. </a:t>
            </a:r>
          </a:p>
        </p:txBody>
      </p:sp>
      <p:sp>
        <p:nvSpPr>
          <p:cNvPr id="7" name="Title 1">
            <a:extLst>
              <a:ext uri="{FF2B5EF4-FFF2-40B4-BE49-F238E27FC236}">
                <a16:creationId xmlns:a16="http://schemas.microsoft.com/office/drawing/2014/main" id="{4D85535A-5EAB-5867-4703-4BD90D7D70F8}"/>
              </a:ext>
            </a:extLst>
          </p:cNvPr>
          <p:cNvSpPr txBox="1">
            <a:spLocks/>
          </p:cNvSpPr>
          <p:nvPr/>
        </p:nvSpPr>
        <p:spPr>
          <a:xfrm>
            <a:off x="7780544" y="5237224"/>
            <a:ext cx="4390128" cy="1219200"/>
          </a:xfrm>
          <a:prstGeom prst="rect">
            <a:avLst/>
          </a:prstGeom>
        </p:spPr>
        <p:txBody>
          <a:bodyPr vert="horz" lIns="91440" tIns="45720" rIns="91440" bIns="45720" rtlCol="0" anchor="b">
            <a:normAutofit/>
          </a:bodyPr>
          <a:lstStyle>
            <a:lvl1pPr algn="l" defTabSz="914126" rtl="0" eaLnBrk="1" latinLnBrk="0" hangingPunct="1">
              <a:lnSpc>
                <a:spcPct val="90000"/>
              </a:lnSpc>
              <a:spcBef>
                <a:spcPct val="0"/>
              </a:spcBef>
              <a:buNone/>
              <a:defRPr sz="3999" b="0" kern="1200">
                <a:solidFill>
                  <a:schemeClr val="accent1"/>
                </a:solidFill>
                <a:latin typeface="+mj-lt"/>
                <a:ea typeface="+mj-ea"/>
                <a:cs typeface="+mj-cs"/>
              </a:defRPr>
            </a:lvl1pPr>
          </a:lstStyle>
          <a:p>
            <a:r>
              <a:rPr lang="en-US" sz="2400" b="1" i="1" dirty="0">
                <a:solidFill>
                  <a:schemeClr val="accent3"/>
                </a:solidFill>
                <a:effectLst>
                  <a:outerShdw blurRad="38100" dist="38100" dir="2700000" algn="tl">
                    <a:srgbClr val="000000">
                      <a:alpha val="43137"/>
                    </a:srgbClr>
                  </a:outerShdw>
                </a:effectLst>
              </a:rPr>
              <a:t>Remember! </a:t>
            </a:r>
            <a:r>
              <a:rPr lang="en-US" sz="2000" b="1" i="1" dirty="0">
                <a:solidFill>
                  <a:schemeClr val="accent3"/>
                </a:solidFill>
                <a:effectLst>
                  <a:outerShdw blurRad="38100" dist="38100" dir="2700000" algn="tl">
                    <a:srgbClr val="000000">
                      <a:alpha val="43137"/>
                    </a:srgbClr>
                  </a:outerShdw>
                </a:effectLst>
              </a:rPr>
              <a:t>You do not have to accept all the loans you are offered. </a:t>
            </a:r>
          </a:p>
        </p:txBody>
      </p:sp>
      <p:sp>
        <p:nvSpPr>
          <p:cNvPr id="12" name="TextBox 11">
            <a:extLst>
              <a:ext uri="{FF2B5EF4-FFF2-40B4-BE49-F238E27FC236}">
                <a16:creationId xmlns:a16="http://schemas.microsoft.com/office/drawing/2014/main" id="{19CB13AC-298B-232D-DA65-E0FBC01BBB9A}"/>
              </a:ext>
            </a:extLst>
          </p:cNvPr>
          <p:cNvSpPr txBox="1"/>
          <p:nvPr/>
        </p:nvSpPr>
        <p:spPr>
          <a:xfrm>
            <a:off x="475846" y="2524039"/>
            <a:ext cx="2838369" cy="1754326"/>
          </a:xfrm>
          <a:prstGeom prst="rect">
            <a:avLst/>
          </a:prstGeom>
          <a:noFill/>
        </p:spPr>
        <p:txBody>
          <a:bodyPr wrap="square">
            <a:spAutoFit/>
          </a:bodyPr>
          <a:lstStyle/>
          <a:p>
            <a:pPr lvl="0" algn="ctr">
              <a:buFontTx/>
              <a:buNone/>
            </a:pPr>
            <a:r>
              <a:rPr lang="en-US" dirty="0"/>
              <a:t>Available </a:t>
            </a:r>
            <a:r>
              <a:rPr lang="en-US" u="sng" dirty="0"/>
              <a:t>to undergraduate students with financial need. </a:t>
            </a:r>
          </a:p>
          <a:p>
            <a:pPr lvl="0" algn="ctr">
              <a:buFontTx/>
              <a:buNone/>
            </a:pPr>
            <a:r>
              <a:rPr lang="en-US" dirty="0"/>
              <a:t>US Department of Education pays your interest while a student. </a:t>
            </a:r>
          </a:p>
        </p:txBody>
      </p:sp>
      <p:grpSp>
        <p:nvGrpSpPr>
          <p:cNvPr id="13" name="Group 12">
            <a:extLst>
              <a:ext uri="{FF2B5EF4-FFF2-40B4-BE49-F238E27FC236}">
                <a16:creationId xmlns:a16="http://schemas.microsoft.com/office/drawing/2014/main" id="{00FB24AF-84EB-D7A9-7D0C-DD0EEC312BA1}"/>
              </a:ext>
            </a:extLst>
          </p:cNvPr>
          <p:cNvGrpSpPr/>
          <p:nvPr/>
        </p:nvGrpSpPr>
        <p:grpSpPr>
          <a:xfrm>
            <a:off x="475846" y="2126269"/>
            <a:ext cx="3103966" cy="312131"/>
            <a:chOff x="0" y="549042"/>
            <a:chExt cx="4752975" cy="767520"/>
          </a:xfrm>
        </p:grpSpPr>
        <p:sp>
          <p:nvSpPr>
            <p:cNvPr id="14" name="Rectangle: Rounded Corners 13">
              <a:extLst>
                <a:ext uri="{FF2B5EF4-FFF2-40B4-BE49-F238E27FC236}">
                  <a16:creationId xmlns:a16="http://schemas.microsoft.com/office/drawing/2014/main" id="{97C59D70-AF1D-E42C-59E2-EBAF5C02BCD1}"/>
                </a:ext>
              </a:extLst>
            </p:cNvPr>
            <p:cNvSpPr/>
            <p:nvPr/>
          </p:nvSpPr>
          <p:spPr>
            <a:xfrm>
              <a:off x="0" y="549042"/>
              <a:ext cx="4752975" cy="767520"/>
            </a:xfrm>
            <a:prstGeom prst="roundRect">
              <a:avLst/>
            </a:prstGeom>
            <a:ln>
              <a:solidFill>
                <a:schemeClr val="accent3"/>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solidFill>
                  <a:schemeClr val="accent3">
                    <a:lumMod val="60000"/>
                    <a:lumOff val="40000"/>
                  </a:schemeClr>
                </a:solidFill>
              </a:endParaRPr>
            </a:p>
          </p:txBody>
        </p:sp>
        <p:sp>
          <p:nvSpPr>
            <p:cNvPr id="15" name="Rectangle: Rounded Corners 4">
              <a:extLst>
                <a:ext uri="{FF2B5EF4-FFF2-40B4-BE49-F238E27FC236}">
                  <a16:creationId xmlns:a16="http://schemas.microsoft.com/office/drawing/2014/main" id="{6F2E5CA3-63DC-AAA1-FB52-653FA37024F9}"/>
                </a:ext>
              </a:extLst>
            </p:cNvPr>
            <p:cNvSpPr txBox="1"/>
            <p:nvPr/>
          </p:nvSpPr>
          <p:spPr>
            <a:xfrm>
              <a:off x="37467" y="586509"/>
              <a:ext cx="4678041" cy="692586"/>
            </a:xfrm>
            <a:prstGeom prst="rect">
              <a:avLst/>
            </a:prstGeom>
            <a:ln>
              <a:solidFill>
                <a:schemeClr val="accent3"/>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2300" kern="1200" dirty="0"/>
                <a:t>Direct Subsidized Loan</a:t>
              </a:r>
            </a:p>
          </p:txBody>
        </p:sp>
      </p:grpSp>
      <p:sp>
        <p:nvSpPr>
          <p:cNvPr id="16" name="TextBox 15">
            <a:extLst>
              <a:ext uri="{FF2B5EF4-FFF2-40B4-BE49-F238E27FC236}">
                <a16:creationId xmlns:a16="http://schemas.microsoft.com/office/drawing/2014/main" id="{024B5085-899E-CA03-CBC3-0ADD14AF1F48}"/>
              </a:ext>
            </a:extLst>
          </p:cNvPr>
          <p:cNvSpPr txBox="1"/>
          <p:nvPr/>
        </p:nvSpPr>
        <p:spPr>
          <a:xfrm>
            <a:off x="4270984" y="2572994"/>
            <a:ext cx="2838369" cy="2031325"/>
          </a:xfrm>
          <a:prstGeom prst="rect">
            <a:avLst/>
          </a:prstGeom>
          <a:noFill/>
        </p:spPr>
        <p:txBody>
          <a:bodyPr wrap="square">
            <a:spAutoFit/>
          </a:bodyPr>
          <a:lstStyle/>
          <a:p>
            <a:pPr lvl="0" algn="ctr">
              <a:buFontTx/>
              <a:buNone/>
            </a:pPr>
            <a:r>
              <a:rPr lang="en-US" dirty="0"/>
              <a:t>Available to undergraduate, graduate, and professional students. No financial need requirement. </a:t>
            </a:r>
          </a:p>
          <a:p>
            <a:pPr lvl="0" algn="ctr">
              <a:buFontTx/>
              <a:buNone/>
            </a:pPr>
            <a:r>
              <a:rPr lang="en-US" dirty="0"/>
              <a:t>Student required to pay interest on loan during all periods. </a:t>
            </a:r>
          </a:p>
        </p:txBody>
      </p:sp>
      <p:grpSp>
        <p:nvGrpSpPr>
          <p:cNvPr id="17" name="Group 16">
            <a:extLst>
              <a:ext uri="{FF2B5EF4-FFF2-40B4-BE49-F238E27FC236}">
                <a16:creationId xmlns:a16="http://schemas.microsoft.com/office/drawing/2014/main" id="{A71E9B19-D50E-8C8F-37F7-6EE8910102D2}"/>
              </a:ext>
            </a:extLst>
          </p:cNvPr>
          <p:cNvGrpSpPr/>
          <p:nvPr/>
        </p:nvGrpSpPr>
        <p:grpSpPr>
          <a:xfrm>
            <a:off x="3945575" y="2126268"/>
            <a:ext cx="3557588" cy="312131"/>
            <a:chOff x="0" y="549042"/>
            <a:chExt cx="4752975" cy="767520"/>
          </a:xfrm>
        </p:grpSpPr>
        <p:sp>
          <p:nvSpPr>
            <p:cNvPr id="18" name="Rectangle: Rounded Corners 17">
              <a:extLst>
                <a:ext uri="{FF2B5EF4-FFF2-40B4-BE49-F238E27FC236}">
                  <a16:creationId xmlns:a16="http://schemas.microsoft.com/office/drawing/2014/main" id="{C5F809D7-A2D0-2F1C-1B88-AB040E200586}"/>
                </a:ext>
              </a:extLst>
            </p:cNvPr>
            <p:cNvSpPr/>
            <p:nvPr/>
          </p:nvSpPr>
          <p:spPr>
            <a:xfrm>
              <a:off x="0" y="549042"/>
              <a:ext cx="4752975" cy="767520"/>
            </a:xfrm>
            <a:prstGeom prst="roundRect">
              <a:avLst/>
            </a:prstGeom>
            <a:ln>
              <a:solidFill>
                <a:schemeClr val="accent3"/>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solidFill>
                  <a:schemeClr val="accent3">
                    <a:lumMod val="60000"/>
                    <a:lumOff val="40000"/>
                  </a:schemeClr>
                </a:solidFill>
              </a:endParaRPr>
            </a:p>
          </p:txBody>
        </p:sp>
        <p:sp>
          <p:nvSpPr>
            <p:cNvPr id="19" name="Rectangle: Rounded Corners 4">
              <a:extLst>
                <a:ext uri="{FF2B5EF4-FFF2-40B4-BE49-F238E27FC236}">
                  <a16:creationId xmlns:a16="http://schemas.microsoft.com/office/drawing/2014/main" id="{338BF603-E26E-2365-CF11-FD2FF6D927D6}"/>
                </a:ext>
              </a:extLst>
            </p:cNvPr>
            <p:cNvSpPr txBox="1"/>
            <p:nvPr/>
          </p:nvSpPr>
          <p:spPr>
            <a:xfrm>
              <a:off x="37467" y="586509"/>
              <a:ext cx="4678041" cy="692586"/>
            </a:xfrm>
            <a:prstGeom prst="rect">
              <a:avLst/>
            </a:prstGeom>
            <a:ln>
              <a:solidFill>
                <a:schemeClr val="accent3"/>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2300" dirty="0"/>
                <a:t>Direct Unsubsidized Loan</a:t>
              </a:r>
              <a:endParaRPr lang="en-US" sz="2300" kern="1200" dirty="0"/>
            </a:p>
          </p:txBody>
        </p:sp>
      </p:grpSp>
      <p:sp>
        <p:nvSpPr>
          <p:cNvPr id="20" name="TextBox 19">
            <a:extLst>
              <a:ext uri="{FF2B5EF4-FFF2-40B4-BE49-F238E27FC236}">
                <a16:creationId xmlns:a16="http://schemas.microsoft.com/office/drawing/2014/main" id="{03D7795A-2431-1470-8506-741B658D6B1C}"/>
              </a:ext>
            </a:extLst>
          </p:cNvPr>
          <p:cNvSpPr txBox="1"/>
          <p:nvPr/>
        </p:nvSpPr>
        <p:spPr>
          <a:xfrm>
            <a:off x="7951364" y="2464980"/>
            <a:ext cx="2838369" cy="1477328"/>
          </a:xfrm>
          <a:prstGeom prst="rect">
            <a:avLst/>
          </a:prstGeom>
          <a:noFill/>
        </p:spPr>
        <p:txBody>
          <a:bodyPr wrap="square">
            <a:spAutoFit/>
          </a:bodyPr>
          <a:lstStyle/>
          <a:p>
            <a:pPr lvl="0" algn="ctr">
              <a:buFontTx/>
              <a:buNone/>
            </a:pPr>
            <a:r>
              <a:rPr lang="en-US" dirty="0"/>
              <a:t>Available to parent(s) who are borrowing money for their dependent undergrad student OR for eligible graduate students</a:t>
            </a:r>
          </a:p>
        </p:txBody>
      </p:sp>
      <p:grpSp>
        <p:nvGrpSpPr>
          <p:cNvPr id="21" name="Group 20">
            <a:extLst>
              <a:ext uri="{FF2B5EF4-FFF2-40B4-BE49-F238E27FC236}">
                <a16:creationId xmlns:a16="http://schemas.microsoft.com/office/drawing/2014/main" id="{EC49288E-319B-4206-08E0-E7FF47C4FEE2}"/>
              </a:ext>
            </a:extLst>
          </p:cNvPr>
          <p:cNvGrpSpPr/>
          <p:nvPr/>
        </p:nvGrpSpPr>
        <p:grpSpPr>
          <a:xfrm>
            <a:off x="7725448" y="2066048"/>
            <a:ext cx="3290202" cy="355286"/>
            <a:chOff x="0" y="549042"/>
            <a:chExt cx="4752975" cy="767520"/>
          </a:xfrm>
        </p:grpSpPr>
        <p:sp>
          <p:nvSpPr>
            <p:cNvPr id="22" name="Rectangle: Rounded Corners 21">
              <a:extLst>
                <a:ext uri="{FF2B5EF4-FFF2-40B4-BE49-F238E27FC236}">
                  <a16:creationId xmlns:a16="http://schemas.microsoft.com/office/drawing/2014/main" id="{CAD4242B-918D-FA86-F741-A360D2C6F276}"/>
                </a:ext>
              </a:extLst>
            </p:cNvPr>
            <p:cNvSpPr/>
            <p:nvPr/>
          </p:nvSpPr>
          <p:spPr>
            <a:xfrm>
              <a:off x="0" y="549042"/>
              <a:ext cx="4752975" cy="767520"/>
            </a:xfrm>
            <a:prstGeom prst="roundRect">
              <a:avLst/>
            </a:prstGeom>
            <a:ln>
              <a:solidFill>
                <a:schemeClr val="accent3"/>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solidFill>
                  <a:schemeClr val="accent3">
                    <a:lumMod val="60000"/>
                    <a:lumOff val="40000"/>
                  </a:schemeClr>
                </a:solidFill>
              </a:endParaRPr>
            </a:p>
          </p:txBody>
        </p:sp>
        <p:sp>
          <p:nvSpPr>
            <p:cNvPr id="23" name="Rectangle: Rounded Corners 4">
              <a:extLst>
                <a:ext uri="{FF2B5EF4-FFF2-40B4-BE49-F238E27FC236}">
                  <a16:creationId xmlns:a16="http://schemas.microsoft.com/office/drawing/2014/main" id="{7512DF46-F318-EEC8-7D7D-1C541DC24E4E}"/>
                </a:ext>
              </a:extLst>
            </p:cNvPr>
            <p:cNvSpPr txBox="1"/>
            <p:nvPr/>
          </p:nvSpPr>
          <p:spPr>
            <a:xfrm>
              <a:off x="37467" y="586509"/>
              <a:ext cx="4678041" cy="692586"/>
            </a:xfrm>
            <a:prstGeom prst="rect">
              <a:avLst/>
            </a:prstGeom>
            <a:ln>
              <a:solidFill>
                <a:schemeClr val="accent3"/>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2300" dirty="0"/>
                <a:t>Direct PLUS Loan</a:t>
              </a:r>
              <a:endParaRPr lang="en-US" sz="2300" kern="1200" dirty="0"/>
            </a:p>
          </p:txBody>
        </p:sp>
      </p:grpSp>
      <p:sp>
        <p:nvSpPr>
          <p:cNvPr id="24" name="TextBox 23">
            <a:extLst>
              <a:ext uri="{FF2B5EF4-FFF2-40B4-BE49-F238E27FC236}">
                <a16:creationId xmlns:a16="http://schemas.microsoft.com/office/drawing/2014/main" id="{47FF82C8-DC36-BA9E-1EF9-440DBA6E6DDB}"/>
              </a:ext>
            </a:extLst>
          </p:cNvPr>
          <p:cNvSpPr txBox="1"/>
          <p:nvPr/>
        </p:nvSpPr>
        <p:spPr>
          <a:xfrm>
            <a:off x="1061569" y="5111589"/>
            <a:ext cx="2838369" cy="1200329"/>
          </a:xfrm>
          <a:prstGeom prst="rect">
            <a:avLst/>
          </a:prstGeom>
          <a:noFill/>
        </p:spPr>
        <p:txBody>
          <a:bodyPr wrap="square">
            <a:spAutoFit/>
          </a:bodyPr>
          <a:lstStyle/>
          <a:p>
            <a:pPr lvl="0" algn="ctr">
              <a:buFontTx/>
              <a:buNone/>
            </a:pPr>
            <a:r>
              <a:rPr lang="en-US" dirty="0"/>
              <a:t>Available to students who want to consolidate (combine) loans to lower monthly payment amount.</a:t>
            </a:r>
          </a:p>
        </p:txBody>
      </p:sp>
      <p:grpSp>
        <p:nvGrpSpPr>
          <p:cNvPr id="25" name="Group 24">
            <a:extLst>
              <a:ext uri="{FF2B5EF4-FFF2-40B4-BE49-F238E27FC236}">
                <a16:creationId xmlns:a16="http://schemas.microsoft.com/office/drawing/2014/main" id="{0FA7D42B-C93B-841C-396A-20A72A052FB7}"/>
              </a:ext>
            </a:extLst>
          </p:cNvPr>
          <p:cNvGrpSpPr/>
          <p:nvPr/>
        </p:nvGrpSpPr>
        <p:grpSpPr>
          <a:xfrm>
            <a:off x="592460" y="4748952"/>
            <a:ext cx="3776589" cy="343970"/>
            <a:chOff x="0" y="549042"/>
            <a:chExt cx="4752975" cy="767520"/>
          </a:xfrm>
        </p:grpSpPr>
        <p:sp>
          <p:nvSpPr>
            <p:cNvPr id="26" name="Rectangle: Rounded Corners 25">
              <a:extLst>
                <a:ext uri="{FF2B5EF4-FFF2-40B4-BE49-F238E27FC236}">
                  <a16:creationId xmlns:a16="http://schemas.microsoft.com/office/drawing/2014/main" id="{6F15C5C8-8D5B-0166-0808-DAA2C0DB282C}"/>
                </a:ext>
              </a:extLst>
            </p:cNvPr>
            <p:cNvSpPr/>
            <p:nvPr/>
          </p:nvSpPr>
          <p:spPr>
            <a:xfrm>
              <a:off x="0" y="549042"/>
              <a:ext cx="4752975" cy="767520"/>
            </a:xfrm>
            <a:prstGeom prst="roundRect">
              <a:avLst/>
            </a:prstGeom>
            <a:ln>
              <a:solidFill>
                <a:schemeClr val="accent3"/>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solidFill>
                  <a:schemeClr val="accent3">
                    <a:lumMod val="60000"/>
                    <a:lumOff val="40000"/>
                  </a:schemeClr>
                </a:solidFill>
              </a:endParaRPr>
            </a:p>
          </p:txBody>
        </p:sp>
        <p:sp>
          <p:nvSpPr>
            <p:cNvPr id="27" name="Rectangle: Rounded Corners 4">
              <a:extLst>
                <a:ext uri="{FF2B5EF4-FFF2-40B4-BE49-F238E27FC236}">
                  <a16:creationId xmlns:a16="http://schemas.microsoft.com/office/drawing/2014/main" id="{269B925D-2F56-AEC5-934B-955D2C92B578}"/>
                </a:ext>
              </a:extLst>
            </p:cNvPr>
            <p:cNvSpPr txBox="1"/>
            <p:nvPr/>
          </p:nvSpPr>
          <p:spPr>
            <a:xfrm>
              <a:off x="37467" y="586509"/>
              <a:ext cx="4678041" cy="692586"/>
            </a:xfrm>
            <a:prstGeom prst="rect">
              <a:avLst/>
            </a:prstGeom>
            <a:ln>
              <a:solidFill>
                <a:schemeClr val="accent3"/>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2300" dirty="0"/>
                <a:t>Direct Consolidation Loan</a:t>
              </a:r>
              <a:endParaRPr lang="en-US" sz="2300" kern="1200" dirty="0"/>
            </a:p>
          </p:txBody>
        </p:sp>
      </p:grpSp>
      <p:sp>
        <p:nvSpPr>
          <p:cNvPr id="28" name="Title 1">
            <a:extLst>
              <a:ext uri="{FF2B5EF4-FFF2-40B4-BE49-F238E27FC236}">
                <a16:creationId xmlns:a16="http://schemas.microsoft.com/office/drawing/2014/main" id="{85F588D6-7FB9-2D52-F59B-E8616626A462}"/>
              </a:ext>
            </a:extLst>
          </p:cNvPr>
          <p:cNvSpPr txBox="1">
            <a:spLocks/>
          </p:cNvSpPr>
          <p:nvPr/>
        </p:nvSpPr>
        <p:spPr>
          <a:xfrm>
            <a:off x="4369049" y="5448523"/>
            <a:ext cx="5637510" cy="1219200"/>
          </a:xfrm>
          <a:prstGeom prst="rect">
            <a:avLst/>
          </a:prstGeom>
        </p:spPr>
        <p:txBody>
          <a:bodyPr vert="horz" lIns="91440" tIns="45720" rIns="91440" bIns="45720" rtlCol="0" anchor="b">
            <a:normAutofit/>
          </a:bodyPr>
          <a:lstStyle>
            <a:lvl1pPr algn="l" defTabSz="914126" rtl="0" eaLnBrk="1" latinLnBrk="0" hangingPunct="1">
              <a:lnSpc>
                <a:spcPct val="90000"/>
              </a:lnSpc>
              <a:spcBef>
                <a:spcPct val="0"/>
              </a:spcBef>
              <a:buNone/>
              <a:defRPr sz="3999" b="0" kern="1200">
                <a:solidFill>
                  <a:schemeClr val="accent1"/>
                </a:solidFill>
                <a:latin typeface="+mj-lt"/>
                <a:ea typeface="+mj-ea"/>
                <a:cs typeface="+mj-cs"/>
              </a:defRPr>
            </a:lvl1pPr>
          </a:lstStyle>
          <a:p>
            <a:r>
              <a:rPr lang="en-US" sz="2400" b="1" i="1" dirty="0">
                <a:solidFill>
                  <a:schemeClr val="accent3"/>
                </a:solidFill>
                <a:effectLst>
                  <a:outerShdw blurRad="38100" dist="38100" dir="2700000" algn="tl">
                    <a:srgbClr val="000000">
                      <a:alpha val="43137"/>
                    </a:srgbClr>
                  </a:outerShdw>
                </a:effectLst>
              </a:rPr>
              <a:t>Resource</a:t>
            </a:r>
            <a:r>
              <a:rPr lang="en-US" sz="4000" b="1" i="1" dirty="0">
                <a:solidFill>
                  <a:schemeClr val="accent3"/>
                </a:solidFill>
                <a:effectLst>
                  <a:outerShdw blurRad="38100" dist="38100" dir="2700000" algn="tl">
                    <a:srgbClr val="000000">
                      <a:alpha val="43137"/>
                    </a:srgbClr>
                  </a:outerShdw>
                </a:effectLst>
              </a:rPr>
              <a:t>!</a:t>
            </a:r>
          </a:p>
        </p:txBody>
      </p:sp>
      <p:pic>
        <p:nvPicPr>
          <p:cNvPr id="29" name="Picture 6" descr="College Financial Aid Office ...">
            <a:extLst>
              <a:ext uri="{FF2B5EF4-FFF2-40B4-BE49-F238E27FC236}">
                <a16:creationId xmlns:a16="http://schemas.microsoft.com/office/drawing/2014/main" id="{CE97B98E-F720-0C24-09BA-077DDE7C232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437" r="23943" b="13842"/>
          <a:stretch/>
        </p:blipFill>
        <p:spPr bwMode="auto">
          <a:xfrm>
            <a:off x="4568117" y="4669222"/>
            <a:ext cx="1062915" cy="15586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51C210A-0F9D-ED8A-05F1-A0D3745C8360}"/>
              </a:ext>
            </a:extLst>
          </p:cNvPr>
          <p:cNvSpPr txBox="1"/>
          <p:nvPr/>
        </p:nvSpPr>
        <p:spPr>
          <a:xfrm>
            <a:off x="10437812" y="6477000"/>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77121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9D6A1-C0E2-B32C-2818-C2113475AA5A}"/>
              </a:ext>
            </a:extLst>
          </p:cNvPr>
          <p:cNvSpPr>
            <a:spLocks noGrp="1"/>
          </p:cNvSpPr>
          <p:nvPr>
            <p:ph type="title"/>
          </p:nvPr>
        </p:nvSpPr>
        <p:spPr>
          <a:xfrm>
            <a:off x="1142702" y="381000"/>
            <a:ext cx="9872948" cy="1356360"/>
          </a:xfrm>
        </p:spPr>
        <p:txBody>
          <a:bodyPr/>
          <a:lstStyle/>
          <a:p>
            <a:pPr algn="ctr"/>
            <a:r>
              <a:rPr lang="en-US" dirty="0">
                <a:solidFill>
                  <a:srgbClr val="CC9900"/>
                </a:solidFill>
              </a:rPr>
              <a:t>Why Is It Important For Tribal Members To Apply for Financial Aid?</a:t>
            </a:r>
          </a:p>
        </p:txBody>
      </p:sp>
      <p:sp>
        <p:nvSpPr>
          <p:cNvPr id="3" name="Content Placeholder 2">
            <a:extLst>
              <a:ext uri="{FF2B5EF4-FFF2-40B4-BE49-F238E27FC236}">
                <a16:creationId xmlns:a16="http://schemas.microsoft.com/office/drawing/2014/main" id="{A56654F7-D67D-888D-A78C-68CB8FD457E9}"/>
              </a:ext>
            </a:extLst>
          </p:cNvPr>
          <p:cNvSpPr>
            <a:spLocks noGrp="1"/>
          </p:cNvSpPr>
          <p:nvPr>
            <p:ph idx="1"/>
          </p:nvPr>
        </p:nvSpPr>
        <p:spPr>
          <a:xfrm>
            <a:off x="190203" y="2630888"/>
            <a:ext cx="2056109" cy="2057400"/>
          </a:xfrm>
        </p:spPr>
        <p:txBody>
          <a:bodyPr>
            <a:normAutofit fontScale="85000" lnSpcReduction="10000"/>
          </a:bodyPr>
          <a:lstStyle/>
          <a:p>
            <a:pPr marL="45706" indent="0" algn="ctr">
              <a:buNone/>
            </a:pPr>
            <a:r>
              <a:rPr lang="en-US" dirty="0">
                <a:solidFill>
                  <a:srgbClr val="CC9900"/>
                </a:solidFill>
              </a:rPr>
              <a:t>Many Native-American specific scholarships require a completed FAFSA to demonstrate financial need/eligibility.</a:t>
            </a:r>
          </a:p>
          <a:p>
            <a:pPr>
              <a:buFont typeface="Arial" panose="020B0604020202020204" pitchFamily="34" charset="0"/>
              <a:buChar char="•"/>
            </a:pPr>
            <a:endParaRPr lang="en-US" dirty="0">
              <a:solidFill>
                <a:srgbClr val="CC9900"/>
              </a:solidFill>
            </a:endParaRPr>
          </a:p>
        </p:txBody>
      </p:sp>
      <p:sp>
        <p:nvSpPr>
          <p:cNvPr id="4" name="Content Placeholder 2">
            <a:extLst>
              <a:ext uri="{FF2B5EF4-FFF2-40B4-BE49-F238E27FC236}">
                <a16:creationId xmlns:a16="http://schemas.microsoft.com/office/drawing/2014/main" id="{6B794198-7C91-2243-0D1B-6F1342B7B96F}"/>
              </a:ext>
            </a:extLst>
          </p:cNvPr>
          <p:cNvSpPr txBox="1">
            <a:spLocks/>
          </p:cNvSpPr>
          <p:nvPr/>
        </p:nvSpPr>
        <p:spPr>
          <a:xfrm>
            <a:off x="10017422" y="2630888"/>
            <a:ext cx="1981200" cy="1602188"/>
          </a:xfrm>
          <a:prstGeom prst="rect">
            <a:avLst/>
          </a:prstGeom>
        </p:spPr>
        <p:txBody>
          <a:bodyPr vert="horz" lIns="91440" tIns="45720" rIns="91440" bIns="45720" rtlCol="0">
            <a:normAutofit fontScale="92500" lnSpcReduction="10000"/>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gn="ctr">
              <a:buNone/>
            </a:pPr>
            <a:r>
              <a:rPr lang="en-US" dirty="0">
                <a:solidFill>
                  <a:srgbClr val="CC9900"/>
                </a:solidFill>
              </a:rPr>
              <a:t>Helps students access the LARGEST source of financial aid for college. </a:t>
            </a:r>
          </a:p>
        </p:txBody>
      </p:sp>
      <p:pic>
        <p:nvPicPr>
          <p:cNvPr id="1028" name="Picture 4" descr="Published every other year, the Biennial Report is a review of the College's history and a snapshot of our growth.">
            <a:extLst>
              <a:ext uri="{FF2B5EF4-FFF2-40B4-BE49-F238E27FC236}">
                <a16:creationId xmlns:a16="http://schemas.microsoft.com/office/drawing/2014/main" id="{9893DB88-E292-F712-C380-5943BCC0C01A}"/>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l="12028" t="26667" r="810" b="1111"/>
          <a:stretch/>
        </p:blipFill>
        <p:spPr bwMode="auto">
          <a:xfrm>
            <a:off x="2360612" y="1676400"/>
            <a:ext cx="7696200" cy="4953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00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F229F-9A72-2E95-5E54-87D4B16A23CC}"/>
              </a:ext>
            </a:extLst>
          </p:cNvPr>
          <p:cNvSpPr>
            <a:spLocks noGrp="1"/>
          </p:cNvSpPr>
          <p:nvPr>
            <p:ph type="title"/>
          </p:nvPr>
        </p:nvSpPr>
        <p:spPr>
          <a:xfrm>
            <a:off x="652974" y="609599"/>
            <a:ext cx="4679438" cy="5606143"/>
          </a:xfrm>
        </p:spPr>
        <p:txBody>
          <a:bodyPr>
            <a:normAutofit/>
          </a:bodyPr>
          <a:lstStyle/>
          <a:p>
            <a:r>
              <a:rPr lang="en-US" dirty="0"/>
              <a:t>Application Season: </a:t>
            </a:r>
            <a:br>
              <a:rPr lang="en-US" dirty="0"/>
            </a:br>
            <a:r>
              <a:rPr lang="en-US" dirty="0"/>
              <a:t>Opens February 1</a:t>
            </a:r>
            <a:r>
              <a:rPr lang="en-US" baseline="30000" dirty="0"/>
              <a:t>st </a:t>
            </a:r>
            <a:br>
              <a:rPr lang="en-US" baseline="30000" dirty="0"/>
            </a:br>
            <a:r>
              <a:rPr lang="en-US" dirty="0"/>
              <a:t> Closes May 31</a:t>
            </a:r>
            <a:r>
              <a:rPr lang="en-US" baseline="30000" dirty="0"/>
              <a:t>st</a:t>
            </a:r>
            <a:br>
              <a:rPr lang="en-US" baseline="30000" dirty="0"/>
            </a:br>
            <a:br>
              <a:rPr lang="en-US" baseline="30000" dirty="0"/>
            </a:br>
            <a:endParaRPr lang="en-US" dirty="0"/>
          </a:p>
        </p:txBody>
      </p:sp>
      <p:sp>
        <p:nvSpPr>
          <p:cNvPr id="2054" name="Content Placeholder 2053">
            <a:extLst>
              <a:ext uri="{FF2B5EF4-FFF2-40B4-BE49-F238E27FC236}">
                <a16:creationId xmlns:a16="http://schemas.microsoft.com/office/drawing/2014/main" id="{7B0952A8-C46C-31C0-C933-19B5C7667B3C}"/>
              </a:ext>
            </a:extLst>
          </p:cNvPr>
          <p:cNvSpPr>
            <a:spLocks noGrp="1"/>
          </p:cNvSpPr>
          <p:nvPr>
            <p:ph idx="1"/>
          </p:nvPr>
        </p:nvSpPr>
        <p:spPr>
          <a:xfrm>
            <a:off x="6923031" y="5368707"/>
            <a:ext cx="4648200" cy="914399"/>
          </a:xfrm>
        </p:spPr>
        <p:txBody>
          <a:bodyPr>
            <a:normAutofit/>
          </a:bodyPr>
          <a:lstStyle/>
          <a:p>
            <a:pPr marL="45706" indent="0">
              <a:buNone/>
            </a:pPr>
            <a:r>
              <a:rPr lang="en-US" dirty="0"/>
              <a:t>Email: </a:t>
            </a:r>
            <a:r>
              <a:rPr lang="en-US" dirty="0">
                <a:hlinkClick r:id="rId3"/>
              </a:rPr>
              <a:t>scholarships@collegefund.org</a:t>
            </a:r>
            <a:endParaRPr lang="en-US" dirty="0"/>
          </a:p>
          <a:p>
            <a:pPr marL="45706" indent="0">
              <a:buNone/>
            </a:pPr>
            <a:r>
              <a:rPr lang="en-US" dirty="0"/>
              <a:t>Phone: 1800.987.3863</a:t>
            </a:r>
          </a:p>
        </p:txBody>
      </p:sp>
      <p:pic>
        <p:nvPicPr>
          <p:cNvPr id="2050" name="Picture 2" descr="American Indian College Fund">
            <a:extLst>
              <a:ext uri="{FF2B5EF4-FFF2-40B4-BE49-F238E27FC236}">
                <a16:creationId xmlns:a16="http://schemas.microsoft.com/office/drawing/2014/main" id="{1E3064A8-E727-1638-E51D-12618BFE7B6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766461" y="609599"/>
            <a:ext cx="5400839" cy="16421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1CA9077-3DAF-487B-F836-0FED6DCF7CB7}"/>
              </a:ext>
            </a:extLst>
          </p:cNvPr>
          <p:cNvSpPr txBox="1"/>
          <p:nvPr/>
        </p:nvSpPr>
        <p:spPr>
          <a:xfrm>
            <a:off x="617594" y="4768542"/>
            <a:ext cx="6096000" cy="1200329"/>
          </a:xfrm>
          <a:prstGeom prst="rect">
            <a:avLst/>
          </a:prstGeom>
          <a:noFill/>
        </p:spPr>
        <p:txBody>
          <a:bodyPr wrap="square">
            <a:spAutoFit/>
          </a:bodyPr>
          <a:lstStyle/>
          <a:p>
            <a:r>
              <a:rPr lang="en-US" sz="6000" baseline="30000" dirty="0">
                <a:solidFill>
                  <a:schemeClr val="accent2">
                    <a:lumMod val="75000"/>
                  </a:schemeClr>
                </a:solidFill>
              </a:rPr>
              <a:t>Apply at</a:t>
            </a:r>
            <a:br>
              <a:rPr lang="en-US" sz="3200" baseline="30000" dirty="0"/>
            </a:br>
            <a:r>
              <a:rPr lang="en-US" sz="3200" baseline="30000" dirty="0">
                <a:hlinkClick r:id="rId5"/>
              </a:rPr>
              <a:t>https://collegefund.org/students/scholarships/#n</a:t>
            </a:r>
            <a:r>
              <a:rPr lang="en-US" sz="3200" baseline="30000" dirty="0"/>
              <a:t> </a:t>
            </a:r>
            <a:endParaRPr lang="en-US" sz="3200" dirty="0"/>
          </a:p>
        </p:txBody>
      </p:sp>
      <p:sp>
        <p:nvSpPr>
          <p:cNvPr id="6" name="TextBox 5">
            <a:extLst>
              <a:ext uri="{FF2B5EF4-FFF2-40B4-BE49-F238E27FC236}">
                <a16:creationId xmlns:a16="http://schemas.microsoft.com/office/drawing/2014/main" id="{FEF5D13E-5FBE-6D84-23CA-E922D1DF710B}"/>
              </a:ext>
            </a:extLst>
          </p:cNvPr>
          <p:cNvSpPr txBox="1"/>
          <p:nvPr/>
        </p:nvSpPr>
        <p:spPr>
          <a:xfrm>
            <a:off x="5744995" y="2406582"/>
            <a:ext cx="5607217" cy="2031325"/>
          </a:xfrm>
          <a:prstGeom prst="rect">
            <a:avLst/>
          </a:prstGeom>
          <a:noFill/>
        </p:spPr>
        <p:txBody>
          <a:bodyPr wrap="square">
            <a:spAutoFit/>
          </a:bodyPr>
          <a:lstStyle/>
          <a:p>
            <a:pPr lvl="0" algn="r"/>
            <a:r>
              <a:rPr lang="en-US" i="1" dirty="0">
                <a:solidFill>
                  <a:schemeClr val="accent2">
                    <a:lumMod val="75000"/>
                  </a:schemeClr>
                </a:solidFill>
              </a:rPr>
              <a:t>“Since its founding in 1989, The American Indian College Fund has been the largest charity supporting Native students access to higher education. We provide scholarships and programming for American Indian and Alaska Native students to access higher education. And once students are in college, we provide the tools and support to succeed.”</a:t>
            </a:r>
          </a:p>
        </p:txBody>
      </p:sp>
      <p:sp>
        <p:nvSpPr>
          <p:cNvPr id="3" name="TextBox 2">
            <a:extLst>
              <a:ext uri="{FF2B5EF4-FFF2-40B4-BE49-F238E27FC236}">
                <a16:creationId xmlns:a16="http://schemas.microsoft.com/office/drawing/2014/main" id="{F000D0B2-67CE-6E8F-6F51-73037DDE1277}"/>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235735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38AD-24E4-9BD0-6258-6142A03E9C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0967A-9909-CEEE-87D5-AB41347A0560}"/>
              </a:ext>
            </a:extLst>
          </p:cNvPr>
          <p:cNvSpPr>
            <a:spLocks noGrp="1"/>
          </p:cNvSpPr>
          <p:nvPr>
            <p:ph type="title"/>
          </p:nvPr>
        </p:nvSpPr>
        <p:spPr>
          <a:xfrm>
            <a:off x="439993" y="457200"/>
            <a:ext cx="11308838" cy="1143001"/>
          </a:xfrm>
        </p:spPr>
        <p:txBody>
          <a:bodyPr>
            <a:normAutofit fontScale="90000"/>
          </a:bodyPr>
          <a:lstStyle/>
          <a:p>
            <a:pPr algn="ctr"/>
            <a:r>
              <a:rPr lang="en-US" dirty="0">
                <a:solidFill>
                  <a:srgbClr val="CC9900"/>
                </a:solidFill>
              </a:rPr>
              <a:t>Other Scholarships &amp; Grants Specific to American Indians and Alaskan Native Students</a:t>
            </a:r>
          </a:p>
        </p:txBody>
      </p:sp>
      <p:sp>
        <p:nvSpPr>
          <p:cNvPr id="7" name="TextBox 6">
            <a:extLst>
              <a:ext uri="{FF2B5EF4-FFF2-40B4-BE49-F238E27FC236}">
                <a16:creationId xmlns:a16="http://schemas.microsoft.com/office/drawing/2014/main" id="{3566A25F-6AAE-3160-0002-77BBB798ECF6}"/>
              </a:ext>
            </a:extLst>
          </p:cNvPr>
          <p:cNvSpPr txBox="1"/>
          <p:nvPr/>
        </p:nvSpPr>
        <p:spPr>
          <a:xfrm>
            <a:off x="5267438" y="2881673"/>
            <a:ext cx="3200400" cy="2862322"/>
          </a:xfrm>
          <a:prstGeom prst="rect">
            <a:avLst/>
          </a:prstGeom>
          <a:noFill/>
        </p:spPr>
        <p:txBody>
          <a:bodyPr wrap="square" rtlCol="0">
            <a:spAutoFit/>
          </a:bodyPr>
          <a:lstStyle/>
          <a:p>
            <a:pPr algn="ctr"/>
            <a:r>
              <a:rPr lang="en-US" dirty="0"/>
              <a:t>Frances Crawford Marvin American Indian Scholarship&amp; The DAR American Indian Scholarship</a:t>
            </a:r>
          </a:p>
          <a:p>
            <a:pPr algn="ctr"/>
            <a:r>
              <a:rPr lang="en-US" dirty="0"/>
              <a:t> Open to Native American students enrolled in a 2 or 4 yr college or university who meets financial need and GPA of at least 3.25. </a:t>
            </a:r>
          </a:p>
          <a:p>
            <a:pPr algn="ctr"/>
            <a:r>
              <a:rPr lang="en-US" dirty="0"/>
              <a:t>Deadline: January 31</a:t>
            </a:r>
            <a:r>
              <a:rPr lang="en-US" baseline="30000" dirty="0"/>
              <a:t>st</a:t>
            </a:r>
            <a:r>
              <a:rPr lang="en-US" dirty="0"/>
              <a:t>. </a:t>
            </a:r>
          </a:p>
        </p:txBody>
      </p:sp>
      <p:sp>
        <p:nvSpPr>
          <p:cNvPr id="10" name="TextBox 9">
            <a:extLst>
              <a:ext uri="{FF2B5EF4-FFF2-40B4-BE49-F238E27FC236}">
                <a16:creationId xmlns:a16="http://schemas.microsoft.com/office/drawing/2014/main" id="{6023ACA1-F1BA-3517-BEEB-AAD971450D9B}"/>
              </a:ext>
            </a:extLst>
          </p:cNvPr>
          <p:cNvSpPr txBox="1"/>
          <p:nvPr/>
        </p:nvSpPr>
        <p:spPr>
          <a:xfrm>
            <a:off x="8480394" y="2851193"/>
            <a:ext cx="3352800" cy="2308324"/>
          </a:xfrm>
          <a:prstGeom prst="rect">
            <a:avLst/>
          </a:prstGeom>
          <a:noFill/>
        </p:spPr>
        <p:txBody>
          <a:bodyPr wrap="square" rtlCol="0">
            <a:spAutoFit/>
          </a:bodyPr>
          <a:lstStyle/>
          <a:p>
            <a:pPr algn="ctr"/>
            <a:r>
              <a:rPr lang="en-US" dirty="0"/>
              <a:t>American Indian Society for Engineers and Scientists Scholarships</a:t>
            </a:r>
          </a:p>
          <a:p>
            <a:pPr algn="ctr"/>
            <a:r>
              <a:rPr lang="en-US" dirty="0"/>
              <a:t>Open to any Native American student studying STEM fields to support the unique needs of tribal communities. </a:t>
            </a:r>
          </a:p>
          <a:p>
            <a:pPr algn="ctr"/>
            <a:r>
              <a:rPr lang="en-US" dirty="0"/>
              <a:t>Deadline: April 30th</a:t>
            </a:r>
          </a:p>
        </p:txBody>
      </p:sp>
      <p:pic>
        <p:nvPicPr>
          <p:cNvPr id="11" name="Picture 10" descr="ACS Scholars Program | CBC ...">
            <a:extLst>
              <a:ext uri="{FF2B5EF4-FFF2-40B4-BE49-F238E27FC236}">
                <a16:creationId xmlns:a16="http://schemas.microsoft.com/office/drawing/2014/main" id="{FEE8ED1D-E396-7136-51EB-8D27C96F18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1846" y="1865114"/>
            <a:ext cx="2585177" cy="114300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482D289-2BF8-BF0C-8510-47D171EAC96A}"/>
              </a:ext>
            </a:extLst>
          </p:cNvPr>
          <p:cNvSpPr txBox="1"/>
          <p:nvPr/>
        </p:nvSpPr>
        <p:spPr>
          <a:xfrm>
            <a:off x="2657631" y="3053749"/>
            <a:ext cx="2514600" cy="2585323"/>
          </a:xfrm>
          <a:prstGeom prst="rect">
            <a:avLst/>
          </a:prstGeom>
          <a:noFill/>
        </p:spPr>
        <p:txBody>
          <a:bodyPr wrap="square" rtlCol="0">
            <a:spAutoFit/>
          </a:bodyPr>
          <a:lstStyle/>
          <a:p>
            <a:pPr algn="ctr"/>
            <a:r>
              <a:rPr lang="en-US" dirty="0"/>
              <a:t>ACS Scholars Program</a:t>
            </a:r>
          </a:p>
          <a:p>
            <a:pPr algn="ctr"/>
            <a:r>
              <a:rPr lang="en-US" dirty="0"/>
              <a:t>Open to American Indian high school seniors and already college students seeking degree in chemical science or chemical technology. </a:t>
            </a:r>
          </a:p>
          <a:p>
            <a:pPr algn="ctr"/>
            <a:r>
              <a:rPr lang="en-US" dirty="0"/>
              <a:t>Deadline: March 1</a:t>
            </a:r>
            <a:r>
              <a:rPr lang="en-US" baseline="30000" dirty="0"/>
              <a:t>st</a:t>
            </a:r>
            <a:r>
              <a:rPr lang="en-US" dirty="0"/>
              <a:t>.</a:t>
            </a:r>
          </a:p>
        </p:txBody>
      </p:sp>
      <p:pic>
        <p:nvPicPr>
          <p:cNvPr id="3074" name="Picture 2" descr="Scholarship Opportunities - Delaware DAR">
            <a:extLst>
              <a:ext uri="{FF2B5EF4-FFF2-40B4-BE49-F238E27FC236}">
                <a16:creationId xmlns:a16="http://schemas.microsoft.com/office/drawing/2014/main" id="{1B2F15EF-B30A-8BBF-F29E-AA39C23439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612" y="1975152"/>
            <a:ext cx="2556847" cy="9229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2023-2024 AISES Scholarship ...">
            <a:extLst>
              <a:ext uri="{FF2B5EF4-FFF2-40B4-BE49-F238E27FC236}">
                <a16:creationId xmlns:a16="http://schemas.microsoft.com/office/drawing/2014/main" id="{974EC95C-FB94-9FAC-5B6D-8CA56A389D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4390" y="1905000"/>
            <a:ext cx="3340854" cy="86362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ogo">
            <a:extLst>
              <a:ext uri="{FF2B5EF4-FFF2-40B4-BE49-F238E27FC236}">
                <a16:creationId xmlns:a16="http://schemas.microsoft.com/office/drawing/2014/main" id="{6724104D-3FE6-1A7B-4D78-0F7C5CF39AF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285" y="1379653"/>
            <a:ext cx="2239974" cy="8460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DF5142-4062-B147-9442-96C27AF14856}"/>
              </a:ext>
            </a:extLst>
          </p:cNvPr>
          <p:cNvSpPr txBox="1"/>
          <p:nvPr/>
        </p:nvSpPr>
        <p:spPr>
          <a:xfrm>
            <a:off x="238248" y="2153483"/>
            <a:ext cx="2514600" cy="4247317"/>
          </a:xfrm>
          <a:prstGeom prst="rect">
            <a:avLst/>
          </a:prstGeom>
          <a:noFill/>
        </p:spPr>
        <p:txBody>
          <a:bodyPr wrap="square" rtlCol="0">
            <a:spAutoFit/>
          </a:bodyPr>
          <a:lstStyle/>
          <a:p>
            <a:pPr algn="ctr"/>
            <a:r>
              <a:rPr lang="en-US" dirty="0"/>
              <a:t>Kurt Grinnell Aquaculture Scholarship is open to enrolled members of a Tribe or First Nation, Member of a Metis, Inuit, Alaska or Hawaiian Native Group and enrolled in a program to pursue a degree in aquaculture, fisheries, natural resource management, or close related field. </a:t>
            </a:r>
          </a:p>
          <a:p>
            <a:pPr algn="ctr"/>
            <a:r>
              <a:rPr lang="en-US" dirty="0"/>
              <a:t>Deadline: Any time of year-sooner the better. </a:t>
            </a:r>
          </a:p>
        </p:txBody>
      </p:sp>
      <p:sp>
        <p:nvSpPr>
          <p:cNvPr id="4" name="TextBox 3">
            <a:extLst>
              <a:ext uri="{FF2B5EF4-FFF2-40B4-BE49-F238E27FC236}">
                <a16:creationId xmlns:a16="http://schemas.microsoft.com/office/drawing/2014/main" id="{4995241E-9FA2-5A5C-3FB7-B8068531E268}"/>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92344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3F8B5-9DB5-5BAB-7AEC-AECF41B0C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4B7D05-30CF-DFDB-5F3F-6B7034485D60}"/>
              </a:ext>
            </a:extLst>
          </p:cNvPr>
          <p:cNvSpPr>
            <a:spLocks noGrp="1"/>
          </p:cNvSpPr>
          <p:nvPr>
            <p:ph type="title"/>
          </p:nvPr>
        </p:nvSpPr>
        <p:spPr>
          <a:xfrm>
            <a:off x="439993" y="457200"/>
            <a:ext cx="11308838" cy="1143001"/>
          </a:xfrm>
        </p:spPr>
        <p:txBody>
          <a:bodyPr>
            <a:normAutofit fontScale="90000"/>
          </a:bodyPr>
          <a:lstStyle/>
          <a:p>
            <a:pPr algn="ctr"/>
            <a:r>
              <a:rPr lang="en-US" dirty="0">
                <a:solidFill>
                  <a:srgbClr val="CC9900"/>
                </a:solidFill>
              </a:rPr>
              <a:t>Other Scholarships &amp; Grants Specific to Minorities</a:t>
            </a:r>
          </a:p>
        </p:txBody>
      </p:sp>
      <p:sp>
        <p:nvSpPr>
          <p:cNvPr id="4" name="TextBox 3">
            <a:extLst>
              <a:ext uri="{FF2B5EF4-FFF2-40B4-BE49-F238E27FC236}">
                <a16:creationId xmlns:a16="http://schemas.microsoft.com/office/drawing/2014/main" id="{4A446A15-8C22-265B-906D-443E49104769}"/>
              </a:ext>
            </a:extLst>
          </p:cNvPr>
          <p:cNvSpPr txBox="1"/>
          <p:nvPr/>
        </p:nvSpPr>
        <p:spPr>
          <a:xfrm>
            <a:off x="801859" y="3513444"/>
            <a:ext cx="2514600" cy="646331"/>
          </a:xfrm>
          <a:prstGeom prst="rect">
            <a:avLst/>
          </a:prstGeom>
          <a:noFill/>
        </p:spPr>
        <p:txBody>
          <a:bodyPr wrap="square" rtlCol="0">
            <a:spAutoFit/>
          </a:bodyPr>
          <a:lstStyle/>
          <a:p>
            <a:pPr algn="ctr"/>
            <a:r>
              <a:rPr lang="en-US" dirty="0"/>
              <a:t>STEM Stars Actuarial Scholars Program</a:t>
            </a:r>
          </a:p>
        </p:txBody>
      </p:sp>
      <p:sp>
        <p:nvSpPr>
          <p:cNvPr id="5" name="TextBox 4">
            <a:extLst>
              <a:ext uri="{FF2B5EF4-FFF2-40B4-BE49-F238E27FC236}">
                <a16:creationId xmlns:a16="http://schemas.microsoft.com/office/drawing/2014/main" id="{CA2C128A-23E5-ED52-C3A2-BD2E06010CFB}"/>
              </a:ext>
            </a:extLst>
          </p:cNvPr>
          <p:cNvSpPr txBox="1"/>
          <p:nvPr/>
        </p:nvSpPr>
        <p:spPr>
          <a:xfrm>
            <a:off x="822641" y="5171516"/>
            <a:ext cx="2514600" cy="1200329"/>
          </a:xfrm>
          <a:prstGeom prst="rect">
            <a:avLst/>
          </a:prstGeom>
          <a:noFill/>
        </p:spPr>
        <p:txBody>
          <a:bodyPr wrap="square" rtlCol="0">
            <a:spAutoFit/>
          </a:bodyPr>
          <a:lstStyle/>
          <a:p>
            <a:pPr algn="ctr"/>
            <a:r>
              <a:rPr lang="en-US" dirty="0"/>
              <a:t>Amazon Future Engineer Scholarship</a:t>
            </a:r>
          </a:p>
          <a:p>
            <a:pPr algn="ctr"/>
            <a:r>
              <a:rPr lang="en-US" dirty="0"/>
              <a:t>Open to students who have completed </a:t>
            </a:r>
          </a:p>
        </p:txBody>
      </p:sp>
      <p:sp>
        <p:nvSpPr>
          <p:cNvPr id="6" name="TextBox 5">
            <a:extLst>
              <a:ext uri="{FF2B5EF4-FFF2-40B4-BE49-F238E27FC236}">
                <a16:creationId xmlns:a16="http://schemas.microsoft.com/office/drawing/2014/main" id="{0C5236E6-F425-F7B8-4DDC-D70CAF6E560E}"/>
              </a:ext>
            </a:extLst>
          </p:cNvPr>
          <p:cNvSpPr txBox="1"/>
          <p:nvPr/>
        </p:nvSpPr>
        <p:spPr>
          <a:xfrm>
            <a:off x="6127923" y="3549650"/>
            <a:ext cx="2514600" cy="646331"/>
          </a:xfrm>
          <a:prstGeom prst="rect">
            <a:avLst/>
          </a:prstGeom>
          <a:noFill/>
        </p:spPr>
        <p:txBody>
          <a:bodyPr wrap="square" rtlCol="0">
            <a:spAutoFit/>
          </a:bodyPr>
          <a:lstStyle/>
          <a:p>
            <a:pPr algn="ctr"/>
            <a:r>
              <a:rPr lang="en-US" dirty="0"/>
              <a:t>Boom &amp; Bucket Scholarship</a:t>
            </a:r>
          </a:p>
        </p:txBody>
      </p:sp>
      <p:pic>
        <p:nvPicPr>
          <p:cNvPr id="2052" name="Picture 4" descr="What is an Excavator? | Learn More ...">
            <a:extLst>
              <a:ext uri="{FF2B5EF4-FFF2-40B4-BE49-F238E27FC236}">
                <a16:creationId xmlns:a16="http://schemas.microsoft.com/office/drawing/2014/main" id="{939DE83A-FD65-1618-FFD3-4D88921151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3477" y="2357313"/>
            <a:ext cx="1840683" cy="10535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mazon Future Engineer Scholarship ...">
            <a:extLst>
              <a:ext uri="{FF2B5EF4-FFF2-40B4-BE49-F238E27FC236}">
                <a16:creationId xmlns:a16="http://schemas.microsoft.com/office/drawing/2014/main" id="{900AC6E7-3388-23BB-DEAB-EB3C70437E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212" y="4648200"/>
            <a:ext cx="2033588" cy="52331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TEM Stars is a new scholarship program ...">
            <a:extLst>
              <a:ext uri="{FF2B5EF4-FFF2-40B4-BE49-F238E27FC236}">
                <a16:creationId xmlns:a16="http://schemas.microsoft.com/office/drawing/2014/main" id="{8CAE7A61-B63D-B47B-9382-C36918AFA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749" y="130668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Red Thread Women (@redthreadwomen) / X">
            <a:extLst>
              <a:ext uri="{FF2B5EF4-FFF2-40B4-BE49-F238E27FC236}">
                <a16:creationId xmlns:a16="http://schemas.microsoft.com/office/drawing/2014/main" id="{89D91AE0-0E2F-CACE-1105-6406F4C11A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8165" y="151307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79E0F80-87FE-B8F3-1B65-A1915107E89C}"/>
              </a:ext>
            </a:extLst>
          </p:cNvPr>
          <p:cNvSpPr txBox="1"/>
          <p:nvPr/>
        </p:nvSpPr>
        <p:spPr>
          <a:xfrm>
            <a:off x="3859142" y="3075775"/>
            <a:ext cx="2514600" cy="2585323"/>
          </a:xfrm>
          <a:prstGeom prst="rect">
            <a:avLst/>
          </a:prstGeom>
          <a:noFill/>
        </p:spPr>
        <p:txBody>
          <a:bodyPr wrap="square" rtlCol="0">
            <a:spAutoFit/>
          </a:bodyPr>
          <a:lstStyle/>
          <a:p>
            <a:pPr algn="ctr"/>
            <a:r>
              <a:rPr lang="en-US" dirty="0"/>
              <a:t>Red Thread Foundation </a:t>
            </a:r>
          </a:p>
          <a:p>
            <a:pPr algn="ctr"/>
            <a:r>
              <a:rPr lang="en-US" dirty="0"/>
              <a:t>Open to women of international background, first generation college student, NO GPA or residency status required. </a:t>
            </a:r>
          </a:p>
          <a:p>
            <a:pPr algn="ctr"/>
            <a:r>
              <a:rPr lang="en-US" dirty="0"/>
              <a:t>Opens: February</a:t>
            </a:r>
          </a:p>
        </p:txBody>
      </p:sp>
      <p:pic>
        <p:nvPicPr>
          <p:cNvPr id="7" name="Picture 6">
            <a:extLst>
              <a:ext uri="{FF2B5EF4-FFF2-40B4-BE49-F238E27FC236}">
                <a16:creationId xmlns:a16="http://schemas.microsoft.com/office/drawing/2014/main" id="{C54D2736-B469-3FCA-0A00-E8BDB863378A}"/>
              </a:ext>
            </a:extLst>
          </p:cNvPr>
          <p:cNvPicPr>
            <a:picLocks noChangeAspect="1"/>
          </p:cNvPicPr>
          <p:nvPr/>
        </p:nvPicPr>
        <p:blipFill>
          <a:blip r:embed="rId7"/>
          <a:stretch>
            <a:fillRect/>
          </a:stretch>
        </p:blipFill>
        <p:spPr>
          <a:xfrm>
            <a:off x="8456612" y="2218566"/>
            <a:ext cx="3415879" cy="4318881"/>
          </a:xfrm>
          <a:prstGeom prst="rect">
            <a:avLst/>
          </a:prstGeom>
        </p:spPr>
      </p:pic>
      <p:sp>
        <p:nvSpPr>
          <p:cNvPr id="3" name="TextBox 2">
            <a:extLst>
              <a:ext uri="{FF2B5EF4-FFF2-40B4-BE49-F238E27FC236}">
                <a16:creationId xmlns:a16="http://schemas.microsoft.com/office/drawing/2014/main" id="{BF8E440A-CCBF-0C98-9A91-8652C31708ED}"/>
              </a:ext>
            </a:extLst>
          </p:cNvPr>
          <p:cNvSpPr txBox="1"/>
          <p:nvPr/>
        </p:nvSpPr>
        <p:spPr>
          <a:xfrm>
            <a:off x="316334" y="6386957"/>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2595439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nancial Aid - UW-Green Bay">
            <a:extLst>
              <a:ext uri="{FF2B5EF4-FFF2-40B4-BE49-F238E27FC236}">
                <a16:creationId xmlns:a16="http://schemas.microsoft.com/office/drawing/2014/main" id="{E459E5D7-44FB-320B-745F-8E73901D7DB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75012" y="304800"/>
            <a:ext cx="6248400" cy="6248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6D989C8-CCAB-E143-D467-D223F6E5F35B}"/>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34735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079" y="243840"/>
            <a:ext cx="11721587"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57" name="Rectangle 2056">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079" y="243840"/>
            <a:ext cx="11721587"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59" name="Straight Connector 2058">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144" y="3733800"/>
            <a:ext cx="8227458"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61" name="Rectangle 2060">
            <a:extLst>
              <a:ext uri="{FF2B5EF4-FFF2-40B4-BE49-F238E27FC236}">
                <a16:creationId xmlns:a16="http://schemas.microsoft.com/office/drawing/2014/main" id="{5E8412B9-4498-4BDF-AA20-B5934412F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079" y="243840"/>
            <a:ext cx="11721587"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63" name="Straight Connector 2062">
            <a:extLst>
              <a:ext uri="{FF2B5EF4-FFF2-40B4-BE49-F238E27FC236}">
                <a16:creationId xmlns:a16="http://schemas.microsoft.com/office/drawing/2014/main" id="{EF8010B4-3D5B-43B9-B1FD-B3712BB8FD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144" y="5323114"/>
            <a:ext cx="822745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F924AD1-9D5C-CB68-0254-26C361D6C271}"/>
              </a:ext>
            </a:extLst>
          </p:cNvPr>
          <p:cNvSpPr>
            <a:spLocks noGrp="1"/>
          </p:cNvSpPr>
          <p:nvPr>
            <p:ph type="title"/>
          </p:nvPr>
        </p:nvSpPr>
        <p:spPr>
          <a:xfrm>
            <a:off x="1293812" y="498348"/>
            <a:ext cx="9964365" cy="1490472"/>
          </a:xfrm>
        </p:spPr>
        <p:txBody>
          <a:bodyPr vert="horz" lIns="91440" tIns="45720" rIns="91440" bIns="45720" rtlCol="0" anchor="b">
            <a:normAutofit/>
          </a:bodyPr>
          <a:lstStyle/>
          <a:p>
            <a:pPr algn="ctr" defTabSz="914400">
              <a:lnSpc>
                <a:spcPct val="85000"/>
              </a:lnSpc>
            </a:pPr>
            <a:r>
              <a:rPr lang="en-US" sz="5000" b="1" cap="all" dirty="0"/>
              <a:t>How to Apply for Financial Aid?</a:t>
            </a:r>
          </a:p>
        </p:txBody>
      </p:sp>
      <p:pic>
        <p:nvPicPr>
          <p:cNvPr id="2050" name="Picture 2" descr="College Success Foundation ...">
            <a:extLst>
              <a:ext uri="{FF2B5EF4-FFF2-40B4-BE49-F238E27FC236}">
                <a16:creationId xmlns:a16="http://schemas.microsoft.com/office/drawing/2014/main" id="{0A381E00-FC2A-400E-3A69-40AD44C2E1D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6024" r="6514" b="1"/>
          <a:stretch/>
        </p:blipFill>
        <p:spPr bwMode="auto">
          <a:xfrm>
            <a:off x="3502872" y="1910986"/>
            <a:ext cx="5546243" cy="33342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05E30A-EDCE-AFE8-C0D4-92845D7845AB}"/>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231592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B318-E3DD-A814-8545-17977F42C33E}"/>
              </a:ext>
            </a:extLst>
          </p:cNvPr>
          <p:cNvSpPr>
            <a:spLocks noGrp="1"/>
          </p:cNvSpPr>
          <p:nvPr>
            <p:ph type="title"/>
          </p:nvPr>
        </p:nvSpPr>
        <p:spPr>
          <a:xfrm>
            <a:off x="1066502" y="609600"/>
            <a:ext cx="10209510" cy="1356360"/>
          </a:xfrm>
        </p:spPr>
        <p:txBody>
          <a:bodyPr/>
          <a:lstStyle/>
          <a:p>
            <a:r>
              <a:rPr lang="en-US" dirty="0">
                <a:solidFill>
                  <a:srgbClr val="0070C0"/>
                </a:solidFill>
              </a:rPr>
              <a:t>FAFSA</a:t>
            </a:r>
            <a:r>
              <a:rPr lang="en-US" dirty="0"/>
              <a:t> Or </a:t>
            </a:r>
            <a:r>
              <a:rPr lang="en-US" dirty="0">
                <a:solidFill>
                  <a:schemeClr val="accent3"/>
                </a:solidFill>
              </a:rPr>
              <a:t>WASFA</a:t>
            </a:r>
            <a:r>
              <a:rPr lang="en-US" dirty="0"/>
              <a:t>? What Is The Difference?</a:t>
            </a:r>
          </a:p>
        </p:txBody>
      </p:sp>
      <p:sp>
        <p:nvSpPr>
          <p:cNvPr id="3" name="Text Placeholder 2">
            <a:extLst>
              <a:ext uri="{FF2B5EF4-FFF2-40B4-BE49-F238E27FC236}">
                <a16:creationId xmlns:a16="http://schemas.microsoft.com/office/drawing/2014/main" id="{D7225022-240E-EEFA-0A97-779CA6F14776}"/>
              </a:ext>
            </a:extLst>
          </p:cNvPr>
          <p:cNvSpPr>
            <a:spLocks noGrp="1"/>
          </p:cNvSpPr>
          <p:nvPr>
            <p:ph type="body" idx="1"/>
          </p:nvPr>
        </p:nvSpPr>
        <p:spPr>
          <a:xfrm>
            <a:off x="1103900" y="1610412"/>
            <a:ext cx="4753642" cy="777240"/>
          </a:xfrm>
        </p:spPr>
        <p:txBody>
          <a:bodyPr/>
          <a:lstStyle/>
          <a:p>
            <a:r>
              <a:rPr lang="en-US" dirty="0">
                <a:solidFill>
                  <a:srgbClr val="0070C0"/>
                </a:solidFill>
              </a:rPr>
              <a:t>FAFSA</a:t>
            </a:r>
          </a:p>
          <a:p>
            <a:r>
              <a:rPr lang="en-US" dirty="0">
                <a:solidFill>
                  <a:srgbClr val="0070C0"/>
                </a:solidFill>
              </a:rPr>
              <a:t>Federally Funded	</a:t>
            </a:r>
          </a:p>
        </p:txBody>
      </p:sp>
      <p:sp>
        <p:nvSpPr>
          <p:cNvPr id="4" name="Content Placeholder 3">
            <a:extLst>
              <a:ext uri="{FF2B5EF4-FFF2-40B4-BE49-F238E27FC236}">
                <a16:creationId xmlns:a16="http://schemas.microsoft.com/office/drawing/2014/main" id="{5461D153-71C5-3356-281E-9B1F667E8708}"/>
              </a:ext>
            </a:extLst>
          </p:cNvPr>
          <p:cNvSpPr>
            <a:spLocks noGrp="1"/>
          </p:cNvSpPr>
          <p:nvPr>
            <p:ph sz="half" idx="2"/>
          </p:nvPr>
        </p:nvSpPr>
        <p:spPr>
          <a:xfrm>
            <a:off x="989012" y="2387652"/>
            <a:ext cx="4753642" cy="3383280"/>
          </a:xfrm>
        </p:spPr>
        <p:txBody>
          <a:bodyPr>
            <a:normAutofit fontScale="92500" lnSpcReduction="10000"/>
          </a:bodyPr>
          <a:lstStyle/>
          <a:p>
            <a:pPr marL="45706" indent="0">
              <a:buNone/>
            </a:pPr>
            <a:r>
              <a:rPr lang="en-US" dirty="0">
                <a:solidFill>
                  <a:srgbClr val="0070C0"/>
                </a:solidFill>
              </a:rPr>
              <a:t>Who can apply for FAFSA?</a:t>
            </a:r>
          </a:p>
          <a:p>
            <a:pPr>
              <a:buFontTx/>
              <a:buChar char="-"/>
            </a:pPr>
            <a:r>
              <a:rPr lang="en-US" dirty="0">
                <a:solidFill>
                  <a:srgbClr val="0070C0"/>
                </a:solidFill>
              </a:rPr>
              <a:t>US Citizens, US Nationals, US Permanent Residents, I-94 Holders, Visa Holders under VAWA, T or T-1 Visa Holders</a:t>
            </a:r>
          </a:p>
          <a:p>
            <a:pPr>
              <a:buFontTx/>
              <a:buChar char="-"/>
            </a:pPr>
            <a:r>
              <a:rPr lang="en-US" dirty="0">
                <a:solidFill>
                  <a:srgbClr val="0070C0"/>
                </a:solidFill>
              </a:rPr>
              <a:t>Complete or be on track to complete high school or GED program</a:t>
            </a:r>
          </a:p>
          <a:p>
            <a:pPr>
              <a:buFontTx/>
              <a:buChar char="-"/>
            </a:pPr>
            <a:r>
              <a:rPr lang="en-US" dirty="0">
                <a:solidFill>
                  <a:srgbClr val="0070C0"/>
                </a:solidFill>
              </a:rPr>
              <a:t>Be accepted or enrolled in a Title IV school (most colleges and universities)	</a:t>
            </a:r>
          </a:p>
        </p:txBody>
      </p:sp>
      <p:sp>
        <p:nvSpPr>
          <p:cNvPr id="5" name="Text Placeholder 4">
            <a:extLst>
              <a:ext uri="{FF2B5EF4-FFF2-40B4-BE49-F238E27FC236}">
                <a16:creationId xmlns:a16="http://schemas.microsoft.com/office/drawing/2014/main" id="{0313943F-04DF-5442-122C-CFFDC692B546}"/>
              </a:ext>
            </a:extLst>
          </p:cNvPr>
          <p:cNvSpPr>
            <a:spLocks noGrp="1"/>
          </p:cNvSpPr>
          <p:nvPr>
            <p:ph type="body" sz="quarter" idx="3"/>
          </p:nvPr>
        </p:nvSpPr>
        <p:spPr>
          <a:xfrm>
            <a:off x="6323012" y="1565401"/>
            <a:ext cx="4753642" cy="777240"/>
          </a:xfrm>
        </p:spPr>
        <p:txBody>
          <a:bodyPr/>
          <a:lstStyle/>
          <a:p>
            <a:r>
              <a:rPr lang="en-US" dirty="0">
                <a:solidFill>
                  <a:schemeClr val="accent3"/>
                </a:solidFill>
              </a:rPr>
              <a:t>WASFA</a:t>
            </a:r>
          </a:p>
          <a:p>
            <a:r>
              <a:rPr lang="en-US" dirty="0">
                <a:solidFill>
                  <a:schemeClr val="accent3"/>
                </a:solidFill>
              </a:rPr>
              <a:t>State Funded</a:t>
            </a:r>
          </a:p>
        </p:txBody>
      </p:sp>
      <p:sp>
        <p:nvSpPr>
          <p:cNvPr id="6" name="Content Placeholder 5">
            <a:extLst>
              <a:ext uri="{FF2B5EF4-FFF2-40B4-BE49-F238E27FC236}">
                <a16:creationId xmlns:a16="http://schemas.microsoft.com/office/drawing/2014/main" id="{72DC7B02-342E-FBC0-CAB7-DBFC9988AC33}"/>
              </a:ext>
            </a:extLst>
          </p:cNvPr>
          <p:cNvSpPr>
            <a:spLocks noGrp="1"/>
          </p:cNvSpPr>
          <p:nvPr>
            <p:ph sz="quarter" idx="4"/>
          </p:nvPr>
        </p:nvSpPr>
        <p:spPr>
          <a:xfrm>
            <a:off x="6208045" y="2325645"/>
            <a:ext cx="4753642" cy="3383280"/>
          </a:xfrm>
        </p:spPr>
        <p:txBody>
          <a:bodyPr>
            <a:normAutofit fontScale="92500" lnSpcReduction="10000"/>
          </a:bodyPr>
          <a:lstStyle/>
          <a:p>
            <a:pPr marL="45706" indent="0">
              <a:buNone/>
            </a:pPr>
            <a:r>
              <a:rPr lang="en-US" dirty="0">
                <a:solidFill>
                  <a:schemeClr val="accent3"/>
                </a:solidFill>
              </a:rPr>
              <a:t>Who can apply for WASFA?</a:t>
            </a:r>
          </a:p>
          <a:p>
            <a:pPr>
              <a:buFontTx/>
              <a:buChar char="-"/>
            </a:pPr>
            <a:r>
              <a:rPr lang="en-US" dirty="0">
                <a:solidFill>
                  <a:schemeClr val="accent3"/>
                </a:solidFill>
              </a:rPr>
              <a:t>Ineligible students for FAFSA due to citizenship or documentation status (</a:t>
            </a:r>
            <a:r>
              <a:rPr lang="en-US" dirty="0" err="1">
                <a:solidFill>
                  <a:schemeClr val="accent3"/>
                </a:solidFill>
              </a:rPr>
              <a:t>ie</a:t>
            </a:r>
            <a:r>
              <a:rPr lang="en-US" dirty="0">
                <a:solidFill>
                  <a:schemeClr val="accent3"/>
                </a:solidFill>
              </a:rPr>
              <a:t>. Undocumented Students, Students with DACA (expired or not), Other Non-citizen status)</a:t>
            </a:r>
          </a:p>
          <a:p>
            <a:pPr>
              <a:buFontTx/>
              <a:buChar char="-"/>
            </a:pPr>
            <a:r>
              <a:rPr lang="en-US" dirty="0">
                <a:solidFill>
                  <a:schemeClr val="accent3"/>
                </a:solidFill>
              </a:rPr>
              <a:t>Have family who are undocumented OR family who don’t want to provide their information for FAFSA</a:t>
            </a:r>
          </a:p>
          <a:p>
            <a:pPr>
              <a:buFontTx/>
              <a:buChar char="-"/>
            </a:pPr>
            <a:r>
              <a:rPr lang="en-US" dirty="0">
                <a:solidFill>
                  <a:schemeClr val="accent3"/>
                </a:solidFill>
              </a:rPr>
              <a:t>Other reasons that prevent from apply for FAFSA</a:t>
            </a:r>
          </a:p>
        </p:txBody>
      </p:sp>
      <p:sp>
        <p:nvSpPr>
          <p:cNvPr id="7" name="Title 1">
            <a:extLst>
              <a:ext uri="{FF2B5EF4-FFF2-40B4-BE49-F238E27FC236}">
                <a16:creationId xmlns:a16="http://schemas.microsoft.com/office/drawing/2014/main" id="{C40E12AB-66CD-25E8-F0EF-DA7F0C9F0D71}"/>
              </a:ext>
            </a:extLst>
          </p:cNvPr>
          <p:cNvSpPr txBox="1">
            <a:spLocks/>
          </p:cNvSpPr>
          <p:nvPr/>
        </p:nvSpPr>
        <p:spPr>
          <a:xfrm>
            <a:off x="734088" y="5392380"/>
            <a:ext cx="5123454" cy="1084620"/>
          </a:xfrm>
          <a:prstGeom prst="rect">
            <a:avLst/>
          </a:prstGeom>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accent1"/>
                </a:solidFill>
                <a:latin typeface="+mj-lt"/>
                <a:ea typeface="+mj-ea"/>
                <a:cs typeface="+mj-cs"/>
              </a:defRPr>
            </a:lvl1pPr>
          </a:lstStyle>
          <a:p>
            <a:r>
              <a:rPr lang="en-US" dirty="0"/>
              <a:t>Why Does It Matter?</a:t>
            </a:r>
          </a:p>
        </p:txBody>
      </p:sp>
      <p:sp>
        <p:nvSpPr>
          <p:cNvPr id="9" name="TextBox 8">
            <a:extLst>
              <a:ext uri="{FF2B5EF4-FFF2-40B4-BE49-F238E27FC236}">
                <a16:creationId xmlns:a16="http://schemas.microsoft.com/office/drawing/2014/main" id="{2782BA70-6CB9-40A5-DAD9-83695749AC60}"/>
              </a:ext>
            </a:extLst>
          </p:cNvPr>
          <p:cNvSpPr txBox="1"/>
          <p:nvPr/>
        </p:nvSpPr>
        <p:spPr>
          <a:xfrm>
            <a:off x="5742654" y="5662301"/>
            <a:ext cx="6066758" cy="923330"/>
          </a:xfrm>
          <a:prstGeom prst="rect">
            <a:avLst/>
          </a:prstGeom>
          <a:noFill/>
        </p:spPr>
        <p:txBody>
          <a:bodyPr wrap="square" rtlCol="0">
            <a:spAutoFit/>
          </a:bodyPr>
          <a:lstStyle/>
          <a:p>
            <a:r>
              <a:rPr lang="en-US" dirty="0">
                <a:solidFill>
                  <a:schemeClr val="accent1"/>
                </a:solidFill>
              </a:rPr>
              <a:t>Knowing which one you qualify for helps you know your options for funding your higher education. You only choose one, so choose wisely. </a:t>
            </a:r>
          </a:p>
        </p:txBody>
      </p:sp>
      <p:sp>
        <p:nvSpPr>
          <p:cNvPr id="8" name="TextBox 7">
            <a:extLst>
              <a:ext uri="{FF2B5EF4-FFF2-40B4-BE49-F238E27FC236}">
                <a16:creationId xmlns:a16="http://schemas.microsoft.com/office/drawing/2014/main" id="{1F32AB4D-4496-7BD6-599D-E51A5769CB49}"/>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214982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0F09-CC6A-3ED8-6ECE-91DDB96C157A}"/>
              </a:ext>
            </a:extLst>
          </p:cNvPr>
          <p:cNvSpPr>
            <a:spLocks noGrp="1"/>
          </p:cNvSpPr>
          <p:nvPr>
            <p:ph type="title"/>
          </p:nvPr>
        </p:nvSpPr>
        <p:spPr>
          <a:xfrm>
            <a:off x="303212" y="609600"/>
            <a:ext cx="11353800" cy="1356360"/>
          </a:xfrm>
        </p:spPr>
        <p:txBody>
          <a:bodyPr/>
          <a:lstStyle/>
          <a:p>
            <a:pPr algn="ctr"/>
            <a:r>
              <a:rPr lang="en-US" dirty="0"/>
              <a:t>Online or Mail In Financial Aid Application? </a:t>
            </a:r>
          </a:p>
        </p:txBody>
      </p:sp>
      <p:sp>
        <p:nvSpPr>
          <p:cNvPr id="3" name="Content Placeholder 2">
            <a:extLst>
              <a:ext uri="{FF2B5EF4-FFF2-40B4-BE49-F238E27FC236}">
                <a16:creationId xmlns:a16="http://schemas.microsoft.com/office/drawing/2014/main" id="{B660FDC3-716E-1F1A-B5A5-D26251738FC6}"/>
              </a:ext>
            </a:extLst>
          </p:cNvPr>
          <p:cNvSpPr>
            <a:spLocks noGrp="1"/>
          </p:cNvSpPr>
          <p:nvPr>
            <p:ph sz="half" idx="1"/>
          </p:nvPr>
        </p:nvSpPr>
        <p:spPr>
          <a:xfrm>
            <a:off x="531813" y="1691641"/>
            <a:ext cx="4876799" cy="4861398"/>
          </a:xfrm>
        </p:spPr>
        <p:txBody>
          <a:bodyPr>
            <a:normAutofit fontScale="77500" lnSpcReduction="20000"/>
          </a:bodyPr>
          <a:lstStyle/>
          <a:p>
            <a:pPr marL="45706" indent="0">
              <a:buNone/>
            </a:pPr>
            <a:r>
              <a:rPr lang="en-US" dirty="0">
                <a:solidFill>
                  <a:srgbClr val="0070C0"/>
                </a:solidFill>
              </a:rPr>
              <a:t>The FAFSA can be completed online or via a form that is mailed. The sooner the FAFSA is submitted the better so many people choose to complete online. </a:t>
            </a:r>
          </a:p>
          <a:p>
            <a:pPr marL="45706" indent="0">
              <a:buNone/>
            </a:pPr>
            <a:r>
              <a:rPr lang="en-US" dirty="0">
                <a:solidFill>
                  <a:srgbClr val="0070C0"/>
                </a:solidFill>
              </a:rPr>
              <a:t>Online application at: studentaid.gov</a:t>
            </a:r>
          </a:p>
          <a:p>
            <a:pPr marL="45706" indent="0">
              <a:buNone/>
            </a:pPr>
            <a:r>
              <a:rPr lang="en-US" b="1" i="1" dirty="0">
                <a:solidFill>
                  <a:srgbClr val="0070C0"/>
                </a:solidFill>
              </a:rPr>
              <a:t>BE AWARE: You DO NOT have to pay to complete the FAFSA. </a:t>
            </a:r>
          </a:p>
          <a:p>
            <a:pPr marL="45706" indent="0">
              <a:buNone/>
            </a:pPr>
            <a:endParaRPr lang="en-US" dirty="0">
              <a:solidFill>
                <a:srgbClr val="0070C0"/>
              </a:solidFill>
            </a:endParaRPr>
          </a:p>
          <a:p>
            <a:pPr marL="45706" indent="0">
              <a:buNone/>
            </a:pPr>
            <a:r>
              <a:rPr lang="en-US" dirty="0">
                <a:solidFill>
                  <a:srgbClr val="0070C0"/>
                </a:solidFill>
              </a:rPr>
              <a:t>Mail paper copy to:</a:t>
            </a:r>
          </a:p>
          <a:p>
            <a:pPr marL="45706" indent="0">
              <a:buNone/>
            </a:pPr>
            <a:r>
              <a:rPr lang="en-US" dirty="0">
                <a:solidFill>
                  <a:srgbClr val="0070C0"/>
                </a:solidFill>
              </a:rPr>
              <a:t>Federal Student Aid Programs</a:t>
            </a:r>
          </a:p>
          <a:p>
            <a:pPr marL="45706" indent="0">
              <a:buNone/>
            </a:pPr>
            <a:r>
              <a:rPr lang="en-US" dirty="0">
                <a:solidFill>
                  <a:srgbClr val="0070C0"/>
                </a:solidFill>
              </a:rPr>
              <a:t>PO BOX 70204, London, KY 40742-0204</a:t>
            </a:r>
          </a:p>
          <a:p>
            <a:pPr marL="45706" indent="0">
              <a:buNone/>
            </a:pPr>
            <a:endParaRPr lang="en-US" dirty="0">
              <a:solidFill>
                <a:srgbClr val="0070C0"/>
              </a:solidFill>
            </a:endParaRPr>
          </a:p>
          <a:p>
            <a:pPr marL="45706" indent="0">
              <a:buNone/>
            </a:pPr>
            <a:r>
              <a:rPr lang="en-US" dirty="0">
                <a:solidFill>
                  <a:srgbClr val="0070C0"/>
                </a:solidFill>
              </a:rPr>
              <a:t>RECOMMEND: Call 1.800.433.3243 to inform when mailed application and to follow up on status if you have not heard a response back within three (3) weeks. </a:t>
            </a:r>
          </a:p>
        </p:txBody>
      </p:sp>
      <p:sp>
        <p:nvSpPr>
          <p:cNvPr id="4" name="Content Placeholder 3">
            <a:extLst>
              <a:ext uri="{FF2B5EF4-FFF2-40B4-BE49-F238E27FC236}">
                <a16:creationId xmlns:a16="http://schemas.microsoft.com/office/drawing/2014/main" id="{74A27A6D-C1A3-DE2F-2BB7-7F86A241466F}"/>
              </a:ext>
            </a:extLst>
          </p:cNvPr>
          <p:cNvSpPr>
            <a:spLocks noGrp="1"/>
          </p:cNvSpPr>
          <p:nvPr>
            <p:ph sz="half" idx="2"/>
          </p:nvPr>
        </p:nvSpPr>
        <p:spPr>
          <a:xfrm>
            <a:off x="6265980" y="1676400"/>
            <a:ext cx="5364530" cy="2514600"/>
          </a:xfrm>
        </p:spPr>
        <p:txBody>
          <a:bodyPr>
            <a:normAutofit fontScale="77500" lnSpcReduction="20000"/>
          </a:bodyPr>
          <a:lstStyle/>
          <a:p>
            <a:pPr marL="45706" indent="0">
              <a:buNone/>
            </a:pPr>
            <a:r>
              <a:rPr lang="en-US" b="1" dirty="0">
                <a:solidFill>
                  <a:schemeClr val="accent3"/>
                </a:solidFill>
              </a:rPr>
              <a:t>The WASFA is an online application. </a:t>
            </a:r>
          </a:p>
          <a:p>
            <a:pPr marL="45706" indent="0">
              <a:buNone/>
            </a:pPr>
            <a:r>
              <a:rPr lang="en-US" dirty="0">
                <a:solidFill>
                  <a:schemeClr val="accent3"/>
                </a:solidFill>
              </a:rPr>
              <a:t>Apply online at: wsac.wa.gov/</a:t>
            </a:r>
            <a:r>
              <a:rPr lang="en-US" dirty="0" err="1">
                <a:solidFill>
                  <a:schemeClr val="accent3"/>
                </a:solidFill>
              </a:rPr>
              <a:t>wasfa</a:t>
            </a:r>
            <a:endParaRPr lang="en-US" dirty="0">
              <a:solidFill>
                <a:schemeClr val="accent3"/>
              </a:solidFill>
            </a:endParaRPr>
          </a:p>
          <a:p>
            <a:pPr marL="45706" indent="0">
              <a:buNone/>
            </a:pPr>
            <a:r>
              <a:rPr lang="en-US" dirty="0">
                <a:solidFill>
                  <a:schemeClr val="accent3"/>
                </a:solidFill>
              </a:rPr>
              <a:t>You will need to first complete the WASFA questionnaire. This is to ensure that you meet the qualifications and if WASFA is an appropriate fit for your financial aid journey. </a:t>
            </a:r>
          </a:p>
          <a:p>
            <a:pPr marL="45706" indent="0">
              <a:buNone/>
            </a:pPr>
            <a:r>
              <a:rPr lang="en-US" dirty="0">
                <a:solidFill>
                  <a:schemeClr val="accent3"/>
                </a:solidFill>
              </a:rPr>
              <a:t>Once you complete the  questionnaire, if you qualify for WASFA the application link will be provided</a:t>
            </a:r>
            <a:r>
              <a:rPr lang="en-US" dirty="0">
                <a:solidFill>
                  <a:srgbClr val="0070C0"/>
                </a:solidFill>
              </a:rPr>
              <a:t>. IF, however, you do not qualify for WASFA you will be provided a link for the FAFSA application. </a:t>
            </a:r>
          </a:p>
          <a:p>
            <a:pPr marL="45706" indent="0">
              <a:buNone/>
            </a:pPr>
            <a:endParaRPr lang="en-US" dirty="0">
              <a:solidFill>
                <a:schemeClr val="accent3"/>
              </a:solidFill>
            </a:endParaRPr>
          </a:p>
          <a:p>
            <a:pPr marL="45706" indent="0">
              <a:buNone/>
            </a:pPr>
            <a:endParaRPr lang="en-US" dirty="0">
              <a:solidFill>
                <a:schemeClr val="accent3"/>
              </a:solidFill>
            </a:endParaRPr>
          </a:p>
        </p:txBody>
      </p:sp>
      <p:sp>
        <p:nvSpPr>
          <p:cNvPr id="5" name="TextBox 4">
            <a:extLst>
              <a:ext uri="{FF2B5EF4-FFF2-40B4-BE49-F238E27FC236}">
                <a16:creationId xmlns:a16="http://schemas.microsoft.com/office/drawing/2014/main" id="{C3DE763C-DC73-23D0-E581-05995A726665}"/>
              </a:ext>
            </a:extLst>
          </p:cNvPr>
          <p:cNvSpPr txBox="1"/>
          <p:nvPr/>
        </p:nvSpPr>
        <p:spPr>
          <a:xfrm>
            <a:off x="6094412" y="4244715"/>
            <a:ext cx="5867400" cy="2446824"/>
          </a:xfrm>
          <a:prstGeom prst="rect">
            <a:avLst/>
          </a:prstGeom>
          <a:noFill/>
        </p:spPr>
        <p:txBody>
          <a:bodyPr wrap="square" rtlCol="0">
            <a:spAutoFit/>
          </a:bodyPr>
          <a:lstStyle/>
          <a:p>
            <a:r>
              <a:rPr lang="en-US" sz="1700" dirty="0">
                <a:solidFill>
                  <a:schemeClr val="accent1"/>
                </a:solidFill>
              </a:rPr>
              <a:t>If you have already created a FAFSA or WASFA account DO NOT create a new account. If you have troubles accessing your already existing account contact: </a:t>
            </a:r>
          </a:p>
          <a:p>
            <a:r>
              <a:rPr lang="en-US" sz="1700" dirty="0">
                <a:solidFill>
                  <a:srgbClr val="0070C0"/>
                </a:solidFill>
              </a:rPr>
              <a:t>FAFSA: When you first apply you will be given a “Back Up Code”. If you don’t have access with a back up code or forgot  go to </a:t>
            </a:r>
            <a:r>
              <a:rPr lang="en-US" sz="1700" dirty="0">
                <a:solidFill>
                  <a:srgbClr val="0070C0"/>
                </a:solidFill>
                <a:hlinkClick r:id="rId3">
                  <a:extLst>
                    <a:ext uri="{A12FA001-AC4F-418D-AE19-62706E023703}">
                      <ahyp:hlinkClr xmlns:ahyp="http://schemas.microsoft.com/office/drawing/2018/hyperlinkcolor" val="tx"/>
                    </a:ext>
                  </a:extLst>
                </a:hlinkClick>
              </a:rPr>
              <a:t>I need help accessing my StudentAid.gov account | Federal Student Aid</a:t>
            </a:r>
            <a:r>
              <a:rPr lang="en-US" sz="1700" dirty="0">
                <a:solidFill>
                  <a:srgbClr val="0070C0"/>
                </a:solidFill>
              </a:rPr>
              <a:t> for a list of strategies to problem solve account access.  </a:t>
            </a:r>
          </a:p>
          <a:p>
            <a:r>
              <a:rPr lang="en-US" sz="1700" dirty="0">
                <a:solidFill>
                  <a:srgbClr val="FFC000"/>
                </a:solidFill>
              </a:rPr>
              <a:t>WASFA: via email at: wasfa@wsac.wa.gov</a:t>
            </a:r>
          </a:p>
        </p:txBody>
      </p:sp>
      <p:pic>
        <p:nvPicPr>
          <p:cNvPr id="1026" name="Picture 2" descr="Remember Stock Illustrations – 63,642 ...">
            <a:extLst>
              <a:ext uri="{FF2B5EF4-FFF2-40B4-BE49-F238E27FC236}">
                <a16:creationId xmlns:a16="http://schemas.microsoft.com/office/drawing/2014/main" id="{66DC043A-99CD-E6D5-4151-C0E2F396FE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2214" y="3200400"/>
            <a:ext cx="2149066" cy="16097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576D523-BFD9-732D-D529-8F38FE540A04}"/>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187810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A946-B972-ADB6-FFA0-481156D94F53}"/>
              </a:ext>
            </a:extLst>
          </p:cNvPr>
          <p:cNvSpPr>
            <a:spLocks noGrp="1"/>
          </p:cNvSpPr>
          <p:nvPr>
            <p:ph type="title"/>
          </p:nvPr>
        </p:nvSpPr>
        <p:spPr>
          <a:xfrm>
            <a:off x="265112" y="152400"/>
            <a:ext cx="11658600" cy="1356360"/>
          </a:xfrm>
        </p:spPr>
        <p:txBody>
          <a:bodyPr/>
          <a:lstStyle/>
          <a:p>
            <a:r>
              <a:rPr lang="en-US" dirty="0"/>
              <a:t>Which Do I Apply As: </a:t>
            </a:r>
            <a:r>
              <a:rPr lang="en-US" dirty="0">
                <a:solidFill>
                  <a:schemeClr val="accent2">
                    <a:lumMod val="75000"/>
                  </a:schemeClr>
                </a:solidFill>
              </a:rPr>
              <a:t>Dependent</a:t>
            </a:r>
            <a:r>
              <a:rPr lang="en-US" dirty="0"/>
              <a:t> or </a:t>
            </a:r>
            <a:r>
              <a:rPr lang="en-US" dirty="0">
                <a:solidFill>
                  <a:schemeClr val="accent3"/>
                </a:solidFill>
              </a:rPr>
              <a:t>Independent</a:t>
            </a:r>
            <a:r>
              <a:rPr lang="en-US" dirty="0"/>
              <a:t>?</a:t>
            </a:r>
          </a:p>
        </p:txBody>
      </p:sp>
      <p:sp>
        <p:nvSpPr>
          <p:cNvPr id="3" name="Text Placeholder 2">
            <a:extLst>
              <a:ext uri="{FF2B5EF4-FFF2-40B4-BE49-F238E27FC236}">
                <a16:creationId xmlns:a16="http://schemas.microsoft.com/office/drawing/2014/main" id="{2ED98C59-5470-AB97-4505-812D42ACEBB4}"/>
              </a:ext>
            </a:extLst>
          </p:cNvPr>
          <p:cNvSpPr>
            <a:spLocks noGrp="1"/>
          </p:cNvSpPr>
          <p:nvPr>
            <p:ph type="body" idx="1"/>
          </p:nvPr>
        </p:nvSpPr>
        <p:spPr>
          <a:xfrm>
            <a:off x="379412" y="990600"/>
            <a:ext cx="3962400" cy="771900"/>
          </a:xfrm>
        </p:spPr>
        <p:txBody>
          <a:bodyPr/>
          <a:lstStyle/>
          <a:p>
            <a:r>
              <a:rPr lang="en-US" dirty="0">
                <a:solidFill>
                  <a:schemeClr val="accent3"/>
                </a:solidFill>
              </a:rPr>
              <a:t>Independent</a:t>
            </a:r>
          </a:p>
        </p:txBody>
      </p:sp>
      <p:sp>
        <p:nvSpPr>
          <p:cNvPr id="4" name="Content Placeholder 3">
            <a:extLst>
              <a:ext uri="{FF2B5EF4-FFF2-40B4-BE49-F238E27FC236}">
                <a16:creationId xmlns:a16="http://schemas.microsoft.com/office/drawing/2014/main" id="{DD250B98-CCEC-6C9F-ABED-FB3BDC601CC4}"/>
              </a:ext>
            </a:extLst>
          </p:cNvPr>
          <p:cNvSpPr>
            <a:spLocks noGrp="1"/>
          </p:cNvSpPr>
          <p:nvPr>
            <p:ph sz="half" idx="2"/>
          </p:nvPr>
        </p:nvSpPr>
        <p:spPr>
          <a:xfrm>
            <a:off x="427247" y="1447800"/>
            <a:ext cx="3609765" cy="4630368"/>
          </a:xfrm>
        </p:spPr>
        <p:txBody>
          <a:bodyPr>
            <a:noAutofit/>
          </a:bodyPr>
          <a:lstStyle/>
          <a:p>
            <a:r>
              <a:rPr lang="en-US" sz="1800" dirty="0">
                <a:solidFill>
                  <a:schemeClr val="accent3"/>
                </a:solidFill>
              </a:rPr>
              <a:t>At least 24 years old</a:t>
            </a:r>
          </a:p>
          <a:p>
            <a:r>
              <a:rPr lang="en-US" sz="1800" dirty="0">
                <a:solidFill>
                  <a:schemeClr val="accent3"/>
                </a:solidFill>
              </a:rPr>
              <a:t>Married</a:t>
            </a:r>
          </a:p>
          <a:p>
            <a:r>
              <a:rPr lang="en-US" sz="1800" dirty="0">
                <a:solidFill>
                  <a:schemeClr val="accent3"/>
                </a:solidFill>
              </a:rPr>
              <a:t>Graduate or Professional Student</a:t>
            </a:r>
          </a:p>
          <a:p>
            <a:r>
              <a:rPr lang="en-US" sz="1800" dirty="0">
                <a:solidFill>
                  <a:schemeClr val="accent3"/>
                </a:solidFill>
              </a:rPr>
              <a:t>Veteran or member of armed forces</a:t>
            </a:r>
          </a:p>
          <a:p>
            <a:r>
              <a:rPr lang="en-US" sz="1800" dirty="0">
                <a:solidFill>
                  <a:schemeClr val="accent3"/>
                </a:solidFill>
              </a:rPr>
              <a:t>Orphan</a:t>
            </a:r>
          </a:p>
          <a:p>
            <a:r>
              <a:rPr lang="en-US" sz="1800" dirty="0">
                <a:solidFill>
                  <a:schemeClr val="accent3"/>
                </a:solidFill>
              </a:rPr>
              <a:t>Ward of the court</a:t>
            </a:r>
          </a:p>
          <a:p>
            <a:r>
              <a:rPr lang="en-US" sz="1800" dirty="0">
                <a:solidFill>
                  <a:schemeClr val="accent3"/>
                </a:solidFill>
              </a:rPr>
              <a:t>Have legal dependents yourself (</a:t>
            </a:r>
            <a:r>
              <a:rPr lang="en-US" sz="1800" dirty="0" err="1">
                <a:solidFill>
                  <a:schemeClr val="accent3"/>
                </a:solidFill>
              </a:rPr>
              <a:t>ie</a:t>
            </a:r>
            <a:r>
              <a:rPr lang="en-US" sz="1800" dirty="0">
                <a:solidFill>
                  <a:schemeClr val="accent3"/>
                </a:solidFill>
              </a:rPr>
              <a:t>. Children)</a:t>
            </a:r>
          </a:p>
          <a:p>
            <a:r>
              <a:rPr lang="en-US" sz="1800" dirty="0">
                <a:solidFill>
                  <a:schemeClr val="accent3"/>
                </a:solidFill>
              </a:rPr>
              <a:t>Emancipated Minor</a:t>
            </a:r>
          </a:p>
          <a:p>
            <a:r>
              <a:rPr lang="en-US" sz="1800" dirty="0">
                <a:solidFill>
                  <a:schemeClr val="accent3"/>
                </a:solidFill>
              </a:rPr>
              <a:t>Houseless/ risk of homelessness</a:t>
            </a:r>
          </a:p>
          <a:p>
            <a:r>
              <a:rPr lang="en-US" sz="1800" dirty="0">
                <a:solidFill>
                  <a:schemeClr val="accent3"/>
                </a:solidFill>
              </a:rPr>
              <a:t>Not claimed on legal/adopted parent taxes as a dependent </a:t>
            </a:r>
          </a:p>
        </p:txBody>
      </p:sp>
      <p:sp>
        <p:nvSpPr>
          <p:cNvPr id="9" name="Text Placeholder 2">
            <a:extLst>
              <a:ext uri="{FF2B5EF4-FFF2-40B4-BE49-F238E27FC236}">
                <a16:creationId xmlns:a16="http://schemas.microsoft.com/office/drawing/2014/main" id="{575FF80B-357D-6DD3-4657-0B951903C219}"/>
              </a:ext>
            </a:extLst>
          </p:cNvPr>
          <p:cNvSpPr txBox="1">
            <a:spLocks/>
          </p:cNvSpPr>
          <p:nvPr/>
        </p:nvSpPr>
        <p:spPr>
          <a:xfrm>
            <a:off x="7844121" y="990600"/>
            <a:ext cx="3962400" cy="771900"/>
          </a:xfrm>
          <a:prstGeom prst="rect">
            <a:avLst/>
          </a:prstGeom>
        </p:spPr>
        <p:txBody>
          <a:bodyPr vert="horz" lIns="91440" tIns="45720" rIns="91440" bIns="45720" rtlCol="0" anchor="ctr">
            <a:normAutofit/>
          </a:bodyPr>
          <a:lstStyle>
            <a:lvl1pPr marL="0" indent="0" algn="l" defTabSz="914126" rtl="0" eaLnBrk="1" latinLnBrk="0" hangingPunct="1">
              <a:lnSpc>
                <a:spcPct val="90000"/>
              </a:lnSpc>
              <a:spcBef>
                <a:spcPts val="0"/>
              </a:spcBef>
              <a:buClr>
                <a:schemeClr val="accent1"/>
              </a:buClr>
              <a:buSzPct val="80000"/>
              <a:buFont typeface="Corbel" pitchFamily="34" charset="0"/>
              <a:buNone/>
              <a:defRPr sz="2399" b="1" kern="1200">
                <a:solidFill>
                  <a:schemeClr val="accent1"/>
                </a:solidFill>
                <a:latin typeface="+mn-lt"/>
                <a:ea typeface="+mn-ea"/>
                <a:cs typeface="+mn-cs"/>
              </a:defRPr>
            </a:lvl1pPr>
            <a:lvl2pPr marL="457063"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999" b="1" kern="1200">
                <a:solidFill>
                  <a:schemeClr val="accent1"/>
                </a:solidFill>
                <a:latin typeface="+mn-lt"/>
                <a:ea typeface="+mn-ea"/>
                <a:cs typeface="+mn-cs"/>
              </a:defRPr>
            </a:lvl2pPr>
            <a:lvl3pPr marL="914126"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799" b="1" kern="1200">
                <a:solidFill>
                  <a:schemeClr val="accent1"/>
                </a:solidFill>
                <a:latin typeface="+mn-lt"/>
                <a:ea typeface="+mn-ea"/>
                <a:cs typeface="+mn-cs"/>
              </a:defRPr>
            </a:lvl3pPr>
            <a:lvl4pPr marL="1371189"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4pPr>
            <a:lvl5pPr marL="1828251"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5pPr>
            <a:lvl6pPr marL="2285314"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6pPr>
            <a:lvl7pPr marL="2742377"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7pPr>
            <a:lvl8pPr marL="3199440"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8pPr>
            <a:lvl9pPr marL="3656503"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9pPr>
          </a:lstStyle>
          <a:p>
            <a:r>
              <a:rPr lang="en-US" dirty="0">
                <a:solidFill>
                  <a:srgbClr val="FF6699"/>
                </a:solidFill>
              </a:rPr>
              <a:t>Unusual Circumstances</a:t>
            </a:r>
          </a:p>
        </p:txBody>
      </p:sp>
      <p:sp>
        <p:nvSpPr>
          <p:cNvPr id="10" name="Text Placeholder 2">
            <a:extLst>
              <a:ext uri="{FF2B5EF4-FFF2-40B4-BE49-F238E27FC236}">
                <a16:creationId xmlns:a16="http://schemas.microsoft.com/office/drawing/2014/main" id="{B26FE5D1-999A-02FE-0A11-281730C1F82F}"/>
              </a:ext>
            </a:extLst>
          </p:cNvPr>
          <p:cNvSpPr txBox="1">
            <a:spLocks/>
          </p:cNvSpPr>
          <p:nvPr/>
        </p:nvSpPr>
        <p:spPr>
          <a:xfrm>
            <a:off x="4456112" y="1019049"/>
            <a:ext cx="3962400" cy="771900"/>
          </a:xfrm>
          <a:prstGeom prst="rect">
            <a:avLst/>
          </a:prstGeom>
        </p:spPr>
        <p:txBody>
          <a:bodyPr vert="horz" lIns="91440" tIns="45720" rIns="91440" bIns="45720" rtlCol="0" anchor="ctr">
            <a:normAutofit/>
          </a:bodyPr>
          <a:lstStyle>
            <a:lvl1pPr marL="0" indent="0" algn="l" defTabSz="914126" rtl="0" eaLnBrk="1" latinLnBrk="0" hangingPunct="1">
              <a:lnSpc>
                <a:spcPct val="90000"/>
              </a:lnSpc>
              <a:spcBef>
                <a:spcPts val="0"/>
              </a:spcBef>
              <a:buClr>
                <a:schemeClr val="accent1"/>
              </a:buClr>
              <a:buSzPct val="80000"/>
              <a:buFont typeface="Corbel" pitchFamily="34" charset="0"/>
              <a:buNone/>
              <a:defRPr sz="2399" b="1" kern="1200">
                <a:solidFill>
                  <a:schemeClr val="accent1"/>
                </a:solidFill>
                <a:latin typeface="+mn-lt"/>
                <a:ea typeface="+mn-ea"/>
                <a:cs typeface="+mn-cs"/>
              </a:defRPr>
            </a:lvl1pPr>
            <a:lvl2pPr marL="457063"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999" b="1" kern="1200">
                <a:solidFill>
                  <a:schemeClr val="accent1"/>
                </a:solidFill>
                <a:latin typeface="+mn-lt"/>
                <a:ea typeface="+mn-ea"/>
                <a:cs typeface="+mn-cs"/>
              </a:defRPr>
            </a:lvl2pPr>
            <a:lvl3pPr marL="914126"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799" b="1" kern="1200">
                <a:solidFill>
                  <a:schemeClr val="accent1"/>
                </a:solidFill>
                <a:latin typeface="+mn-lt"/>
                <a:ea typeface="+mn-ea"/>
                <a:cs typeface="+mn-cs"/>
              </a:defRPr>
            </a:lvl3pPr>
            <a:lvl4pPr marL="1371189"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4pPr>
            <a:lvl5pPr marL="1828251"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5pPr>
            <a:lvl6pPr marL="2285314"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6pPr>
            <a:lvl7pPr marL="2742377"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7pPr>
            <a:lvl8pPr marL="3199440"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8pPr>
            <a:lvl9pPr marL="3656503" indent="0" algn="l" defTabSz="914126" rtl="0" eaLnBrk="1" latinLnBrk="0" hangingPunct="1">
              <a:lnSpc>
                <a:spcPct val="90000"/>
              </a:lnSpc>
              <a:spcBef>
                <a:spcPts val="200"/>
              </a:spcBef>
              <a:spcAft>
                <a:spcPts val="400"/>
              </a:spcAft>
              <a:buClr>
                <a:schemeClr val="accent1"/>
              </a:buClr>
              <a:buSzPct val="80000"/>
              <a:buFont typeface="Corbel" pitchFamily="34" charset="0"/>
              <a:buNone/>
              <a:defRPr sz="1600" b="1" kern="1200">
                <a:solidFill>
                  <a:schemeClr val="accent1"/>
                </a:solidFill>
                <a:latin typeface="+mn-lt"/>
                <a:ea typeface="+mn-ea"/>
                <a:cs typeface="+mn-cs"/>
              </a:defRPr>
            </a:lvl9pPr>
          </a:lstStyle>
          <a:p>
            <a:r>
              <a:rPr lang="en-US" dirty="0">
                <a:solidFill>
                  <a:schemeClr val="accent2">
                    <a:lumMod val="75000"/>
                  </a:schemeClr>
                </a:solidFill>
              </a:rPr>
              <a:t>Dependent</a:t>
            </a:r>
          </a:p>
        </p:txBody>
      </p:sp>
      <p:sp>
        <p:nvSpPr>
          <p:cNvPr id="11" name="Content Placeholder 3">
            <a:extLst>
              <a:ext uri="{FF2B5EF4-FFF2-40B4-BE49-F238E27FC236}">
                <a16:creationId xmlns:a16="http://schemas.microsoft.com/office/drawing/2014/main" id="{942DBE0D-51B4-6CE7-2348-D92D63F9107D}"/>
              </a:ext>
            </a:extLst>
          </p:cNvPr>
          <p:cNvSpPr txBox="1">
            <a:spLocks/>
          </p:cNvSpPr>
          <p:nvPr/>
        </p:nvSpPr>
        <p:spPr>
          <a:xfrm>
            <a:off x="4323270" y="1609944"/>
            <a:ext cx="3409388" cy="4510595"/>
          </a:xfrm>
          <a:prstGeom prst="rect">
            <a:avLst/>
          </a:prstGeom>
        </p:spPr>
        <p:txBody>
          <a:bodyPr vert="horz" lIns="91440" tIns="45720" rIns="91440" bIns="45720" rtlCol="0">
            <a:no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r>
              <a:rPr lang="en-US" sz="1800" dirty="0">
                <a:solidFill>
                  <a:schemeClr val="accent2">
                    <a:lumMod val="75000"/>
                  </a:schemeClr>
                </a:solidFill>
              </a:rPr>
              <a:t>A student who does not meet any of the criteria for an independent student. </a:t>
            </a:r>
          </a:p>
          <a:p>
            <a:pPr marL="45706" indent="0">
              <a:buNone/>
            </a:pPr>
            <a:r>
              <a:rPr lang="en-US" sz="1800" b="1" dirty="0">
                <a:solidFill>
                  <a:schemeClr val="accent2">
                    <a:lumMod val="75000"/>
                  </a:schemeClr>
                </a:solidFill>
              </a:rPr>
              <a:t>IMPORTANT! </a:t>
            </a:r>
          </a:p>
          <a:p>
            <a:pPr marL="45706" indent="0">
              <a:buNone/>
            </a:pPr>
            <a:r>
              <a:rPr lang="en-US" sz="1800" dirty="0">
                <a:solidFill>
                  <a:schemeClr val="accent2">
                    <a:lumMod val="75000"/>
                  </a:schemeClr>
                </a:solidFill>
              </a:rPr>
              <a:t>Please note that if your parents/legal guardians do not help you with providing their required portion of the FAFSA it </a:t>
            </a:r>
            <a:r>
              <a:rPr lang="en-US" sz="1800" b="1" dirty="0">
                <a:solidFill>
                  <a:schemeClr val="accent2">
                    <a:lumMod val="75000"/>
                  </a:schemeClr>
                </a:solidFill>
              </a:rPr>
              <a:t>does NOT </a:t>
            </a:r>
            <a:r>
              <a:rPr lang="en-US" sz="1800" dirty="0">
                <a:solidFill>
                  <a:schemeClr val="accent2">
                    <a:lumMod val="75000"/>
                  </a:schemeClr>
                </a:solidFill>
              </a:rPr>
              <a:t>make you qualified to apply as an independent. </a:t>
            </a:r>
          </a:p>
          <a:p>
            <a:pPr marL="45706" indent="0">
              <a:buNone/>
            </a:pPr>
            <a:r>
              <a:rPr lang="en-US" sz="1800" dirty="0">
                <a:solidFill>
                  <a:schemeClr val="accent2">
                    <a:lumMod val="75000"/>
                  </a:schemeClr>
                </a:solidFill>
              </a:rPr>
              <a:t>“If you do not provide their information on the form, the application may be rejected, and you may be ineligible to receive any federal student aid.” </a:t>
            </a:r>
          </a:p>
          <a:p>
            <a:pPr marL="45706" indent="0">
              <a:buNone/>
            </a:pPr>
            <a:r>
              <a:rPr lang="en-US" sz="1800" dirty="0">
                <a:solidFill>
                  <a:schemeClr val="accent2">
                    <a:lumMod val="75000"/>
                  </a:schemeClr>
                </a:solidFill>
              </a:rPr>
              <a:t>Please consider the WASFA</a:t>
            </a:r>
          </a:p>
        </p:txBody>
      </p:sp>
      <p:sp>
        <p:nvSpPr>
          <p:cNvPr id="12" name="Content Placeholder 3">
            <a:extLst>
              <a:ext uri="{FF2B5EF4-FFF2-40B4-BE49-F238E27FC236}">
                <a16:creationId xmlns:a16="http://schemas.microsoft.com/office/drawing/2014/main" id="{03AD0C57-3B47-E457-6B02-6FDA9DD17B7D}"/>
              </a:ext>
            </a:extLst>
          </p:cNvPr>
          <p:cNvSpPr txBox="1">
            <a:spLocks/>
          </p:cNvSpPr>
          <p:nvPr/>
        </p:nvSpPr>
        <p:spPr>
          <a:xfrm>
            <a:off x="7865555" y="1905000"/>
            <a:ext cx="3944001" cy="4630368"/>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r>
              <a:rPr lang="en-US" sz="1800" dirty="0">
                <a:solidFill>
                  <a:srgbClr val="FF6699"/>
                </a:solidFill>
              </a:rPr>
              <a:t>Parents are incarcerated </a:t>
            </a:r>
          </a:p>
          <a:p>
            <a:r>
              <a:rPr lang="en-US" sz="1800" dirty="0">
                <a:solidFill>
                  <a:srgbClr val="FF6699"/>
                </a:solidFill>
              </a:rPr>
              <a:t>Left home due to an abusive family environment</a:t>
            </a:r>
          </a:p>
          <a:p>
            <a:r>
              <a:rPr lang="en-US" sz="1800" dirty="0">
                <a:solidFill>
                  <a:srgbClr val="FF6699"/>
                </a:solidFill>
              </a:rPr>
              <a:t>Victim of human trafficking</a:t>
            </a:r>
          </a:p>
          <a:p>
            <a:r>
              <a:rPr lang="en-US" sz="1800" dirty="0">
                <a:solidFill>
                  <a:srgbClr val="FF6699"/>
                </a:solidFill>
              </a:rPr>
              <a:t>Granted refugee or asylee status</a:t>
            </a:r>
          </a:p>
          <a:p>
            <a:r>
              <a:rPr lang="en-US" sz="1800" dirty="0">
                <a:solidFill>
                  <a:srgbClr val="FF6699"/>
                </a:solidFill>
              </a:rPr>
              <a:t>Abandoned by or estranged from parents and have not been adopted</a:t>
            </a:r>
          </a:p>
          <a:p>
            <a:pPr marL="45706" indent="0">
              <a:buNone/>
            </a:pPr>
            <a:r>
              <a:rPr lang="en-US" sz="1800" b="1" dirty="0">
                <a:solidFill>
                  <a:srgbClr val="FF6699"/>
                </a:solidFill>
              </a:rPr>
              <a:t>If this applies, </a:t>
            </a:r>
            <a:r>
              <a:rPr lang="en-US" sz="1800" dirty="0">
                <a:solidFill>
                  <a:srgbClr val="FF6699"/>
                </a:solidFill>
              </a:rPr>
              <a:t>fill out the financial aid form as </a:t>
            </a:r>
            <a:r>
              <a:rPr lang="en-US" sz="1800" u="sng" dirty="0">
                <a:solidFill>
                  <a:srgbClr val="FF6699"/>
                </a:solidFill>
              </a:rPr>
              <a:t>independent</a:t>
            </a:r>
            <a:r>
              <a:rPr lang="en-US" sz="1800" dirty="0">
                <a:solidFill>
                  <a:srgbClr val="FF6699"/>
                </a:solidFill>
              </a:rPr>
              <a:t> and contact the college campus financial aid office immediately to get instruction on your next steps. </a:t>
            </a:r>
          </a:p>
        </p:txBody>
      </p:sp>
      <p:sp>
        <p:nvSpPr>
          <p:cNvPr id="5" name="TextBox 4">
            <a:extLst>
              <a:ext uri="{FF2B5EF4-FFF2-40B4-BE49-F238E27FC236}">
                <a16:creationId xmlns:a16="http://schemas.microsoft.com/office/drawing/2014/main" id="{72E0A4BF-0172-1CBF-71A9-C9D385E45264}"/>
              </a:ext>
            </a:extLst>
          </p:cNvPr>
          <p:cNvSpPr txBox="1"/>
          <p:nvPr/>
        </p:nvSpPr>
        <p:spPr>
          <a:xfrm>
            <a:off x="10361612" y="6375964"/>
            <a:ext cx="1162498" cy="276999"/>
          </a:xfrm>
          <a:prstGeom prst="rect">
            <a:avLst/>
          </a:prstGeom>
          <a:noFill/>
        </p:spPr>
        <p:txBody>
          <a:bodyPr wrap="none" rtlCol="0">
            <a:spAutoFit/>
          </a:bodyPr>
          <a:lstStyle/>
          <a:p>
            <a:r>
              <a:rPr lang="en-US" sz="1200" dirty="0"/>
              <a:t>Studentaid.gov</a:t>
            </a:r>
          </a:p>
        </p:txBody>
      </p:sp>
      <p:sp>
        <p:nvSpPr>
          <p:cNvPr id="6" name="Title 1">
            <a:extLst>
              <a:ext uri="{FF2B5EF4-FFF2-40B4-BE49-F238E27FC236}">
                <a16:creationId xmlns:a16="http://schemas.microsoft.com/office/drawing/2014/main" id="{2C86E20D-B282-F826-563D-5DC71DE2124B}"/>
              </a:ext>
            </a:extLst>
          </p:cNvPr>
          <p:cNvSpPr txBox="1">
            <a:spLocks/>
          </p:cNvSpPr>
          <p:nvPr/>
        </p:nvSpPr>
        <p:spPr>
          <a:xfrm>
            <a:off x="7844120" y="5877519"/>
            <a:ext cx="3962401" cy="771900"/>
          </a:xfrm>
          <a:prstGeom prst="rect">
            <a:avLst/>
          </a:prstGeom>
        </p:spPr>
        <p:txBody>
          <a:bodyPr vert="horz" lIns="91440" tIns="45720" rIns="91440" bIns="45720" rtlCol="0" anchor="ctr">
            <a:normAutofit fontScale="45000" lnSpcReduction="20000"/>
          </a:bodyPr>
          <a:lstStyle>
            <a:lvl1pPr algn="l" defTabSz="914126" rtl="0" eaLnBrk="1" latinLnBrk="0" hangingPunct="1">
              <a:lnSpc>
                <a:spcPct val="90000"/>
              </a:lnSpc>
              <a:spcBef>
                <a:spcPct val="0"/>
              </a:spcBef>
              <a:buNone/>
              <a:defRPr sz="4399" kern="1200">
                <a:solidFill>
                  <a:schemeClr val="accent1"/>
                </a:solidFill>
                <a:latin typeface="+mj-lt"/>
                <a:ea typeface="+mj-ea"/>
                <a:cs typeface="+mj-cs"/>
              </a:defRPr>
            </a:lvl1pPr>
          </a:lstStyle>
          <a:p>
            <a:r>
              <a:rPr lang="en-US" b="1" dirty="0">
                <a:highlight>
                  <a:srgbClr val="FFFF00"/>
                </a:highlight>
              </a:rPr>
              <a:t>Don’t Forget To Pick Up A FAFSA Guide Packet Pertaining To Your Dependency Status</a:t>
            </a:r>
          </a:p>
        </p:txBody>
      </p:sp>
      <p:sp>
        <p:nvSpPr>
          <p:cNvPr id="7" name="TextBox 6">
            <a:extLst>
              <a:ext uri="{FF2B5EF4-FFF2-40B4-BE49-F238E27FC236}">
                <a16:creationId xmlns:a16="http://schemas.microsoft.com/office/drawing/2014/main" id="{2B0571A3-721A-5CE5-B176-00E4C3A1D544}"/>
              </a:ext>
            </a:extLst>
          </p:cNvPr>
          <p:cNvSpPr txBox="1"/>
          <p:nvPr/>
        </p:nvSpPr>
        <p:spPr>
          <a:xfrm>
            <a:off x="232528" y="6406741"/>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60116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llege Student Vector Art, Icons, and ...">
            <a:extLst>
              <a:ext uri="{FF2B5EF4-FFF2-40B4-BE49-F238E27FC236}">
                <a16:creationId xmlns:a16="http://schemas.microsoft.com/office/drawing/2014/main" id="{3F995985-B766-AF0F-2754-14648B9B25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2212" y="1249392"/>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80EF3DA-A850-1BAC-4CA8-552D9372BF5D}"/>
              </a:ext>
            </a:extLst>
          </p:cNvPr>
          <p:cNvSpPr>
            <a:spLocks noGrp="1"/>
          </p:cNvSpPr>
          <p:nvPr>
            <p:ph type="title"/>
          </p:nvPr>
        </p:nvSpPr>
        <p:spPr>
          <a:xfrm>
            <a:off x="1356008" y="75057"/>
            <a:ext cx="9872948" cy="1356360"/>
          </a:xfrm>
        </p:spPr>
        <p:txBody>
          <a:bodyPr/>
          <a:lstStyle/>
          <a:p>
            <a:r>
              <a:rPr lang="en-US" dirty="0"/>
              <a:t>Information You Will Need: </a:t>
            </a:r>
            <a:r>
              <a:rPr lang="en-US" dirty="0">
                <a:solidFill>
                  <a:srgbClr val="0070C0"/>
                </a:solidFill>
              </a:rPr>
              <a:t>FAFSA</a:t>
            </a:r>
          </a:p>
        </p:txBody>
      </p:sp>
      <p:sp>
        <p:nvSpPr>
          <p:cNvPr id="9" name="Content Placeholder 8">
            <a:extLst>
              <a:ext uri="{FF2B5EF4-FFF2-40B4-BE49-F238E27FC236}">
                <a16:creationId xmlns:a16="http://schemas.microsoft.com/office/drawing/2014/main" id="{6F7B8CF5-E31E-47A1-F824-17DE7B234061}"/>
              </a:ext>
            </a:extLst>
          </p:cNvPr>
          <p:cNvSpPr>
            <a:spLocks noGrp="1"/>
          </p:cNvSpPr>
          <p:nvPr>
            <p:ph sz="half" idx="2"/>
          </p:nvPr>
        </p:nvSpPr>
        <p:spPr>
          <a:xfrm>
            <a:off x="3014064" y="914400"/>
            <a:ext cx="6400800" cy="609600"/>
          </a:xfrm>
        </p:spPr>
        <p:txBody>
          <a:bodyPr>
            <a:normAutofit/>
          </a:bodyPr>
          <a:lstStyle/>
          <a:p>
            <a:pPr marL="45706" indent="0">
              <a:buNone/>
            </a:pPr>
            <a:r>
              <a:rPr lang="en-US" dirty="0">
                <a:solidFill>
                  <a:srgbClr val="0070C0"/>
                </a:solidFill>
              </a:rPr>
              <a:t>FAFSA is broken down into Forms</a:t>
            </a:r>
          </a:p>
          <a:p>
            <a:pPr marL="45706" indent="0">
              <a:buNone/>
            </a:pPr>
            <a:endParaRPr lang="en-US" dirty="0"/>
          </a:p>
        </p:txBody>
      </p:sp>
      <p:sp>
        <p:nvSpPr>
          <p:cNvPr id="11" name="TextBox 10">
            <a:extLst>
              <a:ext uri="{FF2B5EF4-FFF2-40B4-BE49-F238E27FC236}">
                <a16:creationId xmlns:a16="http://schemas.microsoft.com/office/drawing/2014/main" id="{9920FEBA-A4CA-48C6-FB5E-90A8851D9A32}"/>
              </a:ext>
            </a:extLst>
          </p:cNvPr>
          <p:cNvSpPr txBox="1"/>
          <p:nvPr/>
        </p:nvSpPr>
        <p:spPr>
          <a:xfrm>
            <a:off x="337241" y="1091419"/>
            <a:ext cx="4875550" cy="5062924"/>
          </a:xfrm>
          <a:prstGeom prst="rect">
            <a:avLst/>
          </a:prstGeom>
          <a:noFill/>
        </p:spPr>
        <p:txBody>
          <a:bodyPr wrap="square">
            <a:spAutoFit/>
          </a:bodyPr>
          <a:lstStyle/>
          <a:p>
            <a:pPr marL="45706" indent="0">
              <a:buNone/>
            </a:pPr>
            <a:r>
              <a:rPr lang="en-US" sz="1700" b="1" u="sng" dirty="0">
                <a:solidFill>
                  <a:srgbClr val="0070C0"/>
                </a:solidFill>
              </a:rPr>
              <a:t>Student Form includes:</a:t>
            </a:r>
          </a:p>
          <a:p>
            <a:pPr marL="45706" indent="0">
              <a:buNone/>
            </a:pPr>
            <a:r>
              <a:rPr lang="en-US" sz="1700" dirty="0">
                <a:solidFill>
                  <a:srgbClr val="0070C0"/>
                </a:solidFill>
              </a:rPr>
              <a:t>Student identity Information</a:t>
            </a:r>
          </a:p>
          <a:p>
            <a:pPr marL="45706" indent="0">
              <a:buNone/>
            </a:pPr>
            <a:r>
              <a:rPr lang="en-US" sz="1700" dirty="0">
                <a:solidFill>
                  <a:srgbClr val="0070C0"/>
                </a:solidFill>
              </a:rPr>
              <a:t>Student Contact Information</a:t>
            </a:r>
          </a:p>
          <a:p>
            <a:pPr marL="45706" indent="0">
              <a:buNone/>
            </a:pPr>
            <a:r>
              <a:rPr lang="en-US" sz="1700" dirty="0">
                <a:solidFill>
                  <a:srgbClr val="0070C0"/>
                </a:solidFill>
              </a:rPr>
              <a:t>Student Marital Status</a:t>
            </a:r>
          </a:p>
          <a:p>
            <a:pPr marL="45706" indent="0">
              <a:buNone/>
            </a:pPr>
            <a:r>
              <a:rPr lang="en-US" sz="1700" dirty="0">
                <a:solidFill>
                  <a:srgbClr val="0070C0"/>
                </a:solidFill>
              </a:rPr>
              <a:t>Student College or Career School Plans</a:t>
            </a:r>
          </a:p>
          <a:p>
            <a:pPr marL="45706" indent="0">
              <a:buNone/>
            </a:pPr>
            <a:r>
              <a:rPr lang="en-US" sz="1700" dirty="0">
                <a:solidFill>
                  <a:srgbClr val="0070C0"/>
                </a:solidFill>
              </a:rPr>
              <a:t>Student Personal Circumstances, Other Circumstances, and Unusual Circumstances</a:t>
            </a:r>
          </a:p>
          <a:p>
            <a:pPr marL="45706" indent="0">
              <a:buNone/>
            </a:pPr>
            <a:r>
              <a:rPr lang="en-US" sz="1700" dirty="0">
                <a:solidFill>
                  <a:srgbClr val="0070C0"/>
                </a:solidFill>
              </a:rPr>
              <a:t>Family Size and Number of Family Members in College</a:t>
            </a:r>
          </a:p>
          <a:p>
            <a:pPr marL="45706" indent="0">
              <a:buNone/>
            </a:pPr>
            <a:r>
              <a:rPr lang="en-US" sz="1700" dirty="0">
                <a:solidFill>
                  <a:srgbClr val="0070C0"/>
                </a:solidFill>
              </a:rPr>
              <a:t>Student Demographic Information including gender, race, ethnicity, legal status and legal residence</a:t>
            </a:r>
          </a:p>
          <a:p>
            <a:pPr marL="45706" indent="0">
              <a:buNone/>
            </a:pPr>
            <a:r>
              <a:rPr lang="en-US" sz="1700" dirty="0">
                <a:solidFill>
                  <a:srgbClr val="0070C0"/>
                </a:solidFill>
              </a:rPr>
              <a:t>Parent Education Status</a:t>
            </a:r>
          </a:p>
          <a:p>
            <a:pPr marL="45706" indent="0">
              <a:buNone/>
            </a:pPr>
            <a:r>
              <a:rPr lang="en-US" sz="1700" dirty="0">
                <a:solidFill>
                  <a:srgbClr val="0070C0"/>
                </a:solidFill>
              </a:rPr>
              <a:t>High School/GED information</a:t>
            </a:r>
          </a:p>
          <a:p>
            <a:pPr marL="45706" indent="0">
              <a:buNone/>
            </a:pPr>
            <a:r>
              <a:rPr lang="en-US" sz="1700" dirty="0">
                <a:solidFill>
                  <a:srgbClr val="0070C0"/>
                </a:solidFill>
              </a:rPr>
              <a:t>Federal Benefits Received</a:t>
            </a:r>
          </a:p>
          <a:p>
            <a:pPr marL="45706" indent="0">
              <a:buNone/>
            </a:pPr>
            <a:r>
              <a:rPr lang="en-US" sz="1700" dirty="0">
                <a:solidFill>
                  <a:srgbClr val="0070C0"/>
                </a:solidFill>
              </a:rPr>
              <a:t>Student Tax Information</a:t>
            </a:r>
          </a:p>
          <a:p>
            <a:pPr marL="45706" indent="0">
              <a:buNone/>
            </a:pPr>
            <a:r>
              <a:rPr lang="en-US" sz="1700" dirty="0">
                <a:solidFill>
                  <a:srgbClr val="0070C0"/>
                </a:solidFill>
              </a:rPr>
              <a:t>Additional Income and Student Assets</a:t>
            </a:r>
          </a:p>
          <a:p>
            <a:pPr marL="45706" indent="0">
              <a:buNone/>
            </a:pPr>
            <a:r>
              <a:rPr lang="en-US" sz="1700" dirty="0">
                <a:solidFill>
                  <a:srgbClr val="0070C0"/>
                </a:solidFill>
              </a:rPr>
              <a:t>Colleges to Share FAFSSA information with</a:t>
            </a:r>
          </a:p>
          <a:p>
            <a:pPr marL="45706" indent="0">
              <a:buNone/>
            </a:pPr>
            <a:r>
              <a:rPr lang="en-US" sz="1700" dirty="0">
                <a:solidFill>
                  <a:srgbClr val="0070C0"/>
                </a:solidFill>
              </a:rPr>
              <a:t>Student Consent, Approval, and Signature</a:t>
            </a:r>
          </a:p>
        </p:txBody>
      </p:sp>
      <p:sp>
        <p:nvSpPr>
          <p:cNvPr id="12" name="TextBox 11">
            <a:extLst>
              <a:ext uri="{FF2B5EF4-FFF2-40B4-BE49-F238E27FC236}">
                <a16:creationId xmlns:a16="http://schemas.microsoft.com/office/drawing/2014/main" id="{FB11F38A-A680-659E-3A6D-2F5781066826}"/>
              </a:ext>
            </a:extLst>
          </p:cNvPr>
          <p:cNvSpPr txBox="1"/>
          <p:nvPr/>
        </p:nvSpPr>
        <p:spPr>
          <a:xfrm>
            <a:off x="7624164" y="1091419"/>
            <a:ext cx="4196172" cy="3493264"/>
          </a:xfrm>
          <a:prstGeom prst="rect">
            <a:avLst/>
          </a:prstGeom>
          <a:noFill/>
        </p:spPr>
        <p:txBody>
          <a:bodyPr wrap="square">
            <a:spAutoFit/>
          </a:bodyPr>
          <a:lstStyle/>
          <a:p>
            <a:pPr marL="45706" indent="0">
              <a:buNone/>
            </a:pPr>
            <a:r>
              <a:rPr lang="en-US" sz="1700" b="1" u="sng" dirty="0">
                <a:solidFill>
                  <a:srgbClr val="0070C0"/>
                </a:solidFill>
              </a:rPr>
              <a:t>Parent Form includes:</a:t>
            </a:r>
          </a:p>
          <a:p>
            <a:pPr marL="45706" indent="0">
              <a:buNone/>
            </a:pPr>
            <a:r>
              <a:rPr lang="en-US" sz="1700" dirty="0">
                <a:solidFill>
                  <a:srgbClr val="0070C0"/>
                </a:solidFill>
              </a:rPr>
              <a:t>Parent Identity Information</a:t>
            </a:r>
          </a:p>
          <a:p>
            <a:pPr marL="45706" indent="0">
              <a:buNone/>
            </a:pPr>
            <a:r>
              <a:rPr lang="en-US" sz="1700" dirty="0">
                <a:solidFill>
                  <a:srgbClr val="0070C0"/>
                </a:solidFill>
              </a:rPr>
              <a:t>Parent Contact Information</a:t>
            </a:r>
          </a:p>
          <a:p>
            <a:pPr marL="45706" indent="0">
              <a:buNone/>
            </a:pPr>
            <a:r>
              <a:rPr lang="en-US" sz="1700" dirty="0">
                <a:solidFill>
                  <a:srgbClr val="0070C0"/>
                </a:solidFill>
              </a:rPr>
              <a:t>Parent Marital Status</a:t>
            </a:r>
          </a:p>
          <a:p>
            <a:pPr marL="45706" indent="0">
              <a:buNone/>
            </a:pPr>
            <a:r>
              <a:rPr lang="en-US" sz="1700" dirty="0">
                <a:solidFill>
                  <a:srgbClr val="0070C0"/>
                </a:solidFill>
              </a:rPr>
              <a:t>Parent Legal Status and State of Legal Residence</a:t>
            </a:r>
          </a:p>
          <a:p>
            <a:pPr marL="45706" indent="0">
              <a:buNone/>
            </a:pPr>
            <a:r>
              <a:rPr lang="en-US" sz="1700" dirty="0">
                <a:solidFill>
                  <a:srgbClr val="0070C0"/>
                </a:solidFill>
              </a:rPr>
              <a:t>Family Size and Number of Family Members in College</a:t>
            </a:r>
          </a:p>
          <a:p>
            <a:pPr marL="45706" indent="0">
              <a:buNone/>
            </a:pPr>
            <a:r>
              <a:rPr lang="en-US" sz="1700" dirty="0">
                <a:solidFill>
                  <a:srgbClr val="0070C0"/>
                </a:solidFill>
              </a:rPr>
              <a:t>Federal Benefits Received </a:t>
            </a:r>
          </a:p>
          <a:p>
            <a:pPr marL="45706" indent="0">
              <a:buNone/>
            </a:pPr>
            <a:r>
              <a:rPr lang="en-US" sz="1700" dirty="0">
                <a:solidFill>
                  <a:srgbClr val="0070C0"/>
                </a:solidFill>
              </a:rPr>
              <a:t>Parent Tax Filing Status and Tax Return Info</a:t>
            </a:r>
          </a:p>
          <a:p>
            <a:pPr marL="45706" indent="0">
              <a:buNone/>
            </a:pPr>
            <a:r>
              <a:rPr lang="en-US" sz="1700" dirty="0">
                <a:solidFill>
                  <a:srgbClr val="0070C0"/>
                </a:solidFill>
              </a:rPr>
              <a:t>Annual Child Support Received, Other Income, Parent Assets</a:t>
            </a:r>
          </a:p>
          <a:p>
            <a:pPr marL="45706" indent="0">
              <a:buNone/>
            </a:pPr>
            <a:r>
              <a:rPr lang="en-US" sz="1700" dirty="0">
                <a:solidFill>
                  <a:srgbClr val="0070C0"/>
                </a:solidFill>
              </a:rPr>
              <a:t>Parent Consent, Approval, and Signature</a:t>
            </a:r>
          </a:p>
        </p:txBody>
      </p:sp>
      <p:sp>
        <p:nvSpPr>
          <p:cNvPr id="13" name="TextBox 12">
            <a:extLst>
              <a:ext uri="{FF2B5EF4-FFF2-40B4-BE49-F238E27FC236}">
                <a16:creationId xmlns:a16="http://schemas.microsoft.com/office/drawing/2014/main" id="{69FE05E1-3936-04CA-A653-6705B52ABA00}"/>
              </a:ext>
            </a:extLst>
          </p:cNvPr>
          <p:cNvSpPr txBox="1"/>
          <p:nvPr/>
        </p:nvSpPr>
        <p:spPr>
          <a:xfrm>
            <a:off x="7689576" y="4642760"/>
            <a:ext cx="4130760" cy="1923604"/>
          </a:xfrm>
          <a:prstGeom prst="rect">
            <a:avLst/>
          </a:prstGeom>
          <a:noFill/>
        </p:spPr>
        <p:txBody>
          <a:bodyPr wrap="square">
            <a:spAutoFit/>
          </a:bodyPr>
          <a:lstStyle/>
          <a:p>
            <a:pPr marL="45706" indent="0">
              <a:buNone/>
            </a:pPr>
            <a:r>
              <a:rPr lang="en-US" sz="1700" b="1" u="sng" dirty="0">
                <a:solidFill>
                  <a:srgbClr val="0070C0"/>
                </a:solidFill>
              </a:rPr>
              <a:t>Second Legal Parent/Guardian/Stepparent Form includes:</a:t>
            </a:r>
          </a:p>
          <a:p>
            <a:pPr marL="45706" indent="0">
              <a:buNone/>
            </a:pPr>
            <a:r>
              <a:rPr lang="en-US" sz="1700" dirty="0">
                <a:solidFill>
                  <a:srgbClr val="0070C0"/>
                </a:solidFill>
              </a:rPr>
              <a:t>Parent Identity Information</a:t>
            </a:r>
          </a:p>
          <a:p>
            <a:pPr marL="45706" indent="0">
              <a:buNone/>
            </a:pPr>
            <a:r>
              <a:rPr lang="en-US" sz="1700" dirty="0">
                <a:solidFill>
                  <a:srgbClr val="0070C0"/>
                </a:solidFill>
              </a:rPr>
              <a:t>Parent Contact Information</a:t>
            </a:r>
          </a:p>
          <a:p>
            <a:pPr marL="45706" indent="0">
              <a:buNone/>
            </a:pPr>
            <a:r>
              <a:rPr lang="en-US" sz="1700" dirty="0">
                <a:solidFill>
                  <a:srgbClr val="0070C0"/>
                </a:solidFill>
              </a:rPr>
              <a:t>Parent Tax Filing Status and Tax Return Info</a:t>
            </a:r>
          </a:p>
          <a:p>
            <a:pPr marL="45706" indent="0">
              <a:buNone/>
            </a:pPr>
            <a:r>
              <a:rPr lang="en-US" sz="1700" dirty="0">
                <a:solidFill>
                  <a:srgbClr val="0070C0"/>
                </a:solidFill>
              </a:rPr>
              <a:t>Parent Consent, Approval, and Signature</a:t>
            </a:r>
          </a:p>
        </p:txBody>
      </p:sp>
      <p:pic>
        <p:nvPicPr>
          <p:cNvPr id="1028" name="Picture 4" descr="College Student Stock Illustrations ...">
            <a:extLst>
              <a:ext uri="{FF2B5EF4-FFF2-40B4-BE49-F238E27FC236}">
                <a16:creationId xmlns:a16="http://schemas.microsoft.com/office/drawing/2014/main" id="{9842829F-20D8-2AB0-809C-C0BCBAC2B1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925019" y="3976187"/>
            <a:ext cx="2764557" cy="13563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E726432-CBB5-4539-B8B2-473C739C639D}"/>
              </a:ext>
            </a:extLst>
          </p:cNvPr>
          <p:cNvSpPr txBox="1"/>
          <p:nvPr/>
        </p:nvSpPr>
        <p:spPr>
          <a:xfrm>
            <a:off x="368489" y="6350920"/>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565723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60BDD-BA9B-C88F-CA98-189A53D201FD}"/>
            </a:ext>
          </a:extLst>
        </p:cNvPr>
        <p:cNvGrpSpPr/>
        <p:nvPr/>
      </p:nvGrpSpPr>
      <p:grpSpPr>
        <a:xfrm>
          <a:off x="0" y="0"/>
          <a:ext cx="0" cy="0"/>
          <a:chOff x="0" y="0"/>
          <a:chExt cx="0" cy="0"/>
        </a:xfrm>
      </p:grpSpPr>
      <p:pic>
        <p:nvPicPr>
          <p:cNvPr id="4" name="Picture 2" descr="College Student Vector Art, Icons, and ...">
            <a:extLst>
              <a:ext uri="{FF2B5EF4-FFF2-40B4-BE49-F238E27FC236}">
                <a16:creationId xmlns:a16="http://schemas.microsoft.com/office/drawing/2014/main" id="{01FBCBA9-8DF4-443E-E651-4F21605CF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3212" y="4551521"/>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B4C380-D2EF-510C-21C9-422BC76F3713}"/>
              </a:ext>
            </a:extLst>
          </p:cNvPr>
          <p:cNvSpPr>
            <a:spLocks noGrp="1"/>
          </p:cNvSpPr>
          <p:nvPr>
            <p:ph type="title"/>
          </p:nvPr>
        </p:nvSpPr>
        <p:spPr>
          <a:xfrm>
            <a:off x="1356008" y="75057"/>
            <a:ext cx="9872948" cy="1356360"/>
          </a:xfrm>
        </p:spPr>
        <p:txBody>
          <a:bodyPr/>
          <a:lstStyle/>
          <a:p>
            <a:r>
              <a:rPr lang="en-US" dirty="0"/>
              <a:t>Information You Will Need: </a:t>
            </a:r>
            <a:r>
              <a:rPr lang="en-US" dirty="0">
                <a:solidFill>
                  <a:srgbClr val="0070C0"/>
                </a:solidFill>
              </a:rPr>
              <a:t>FAFSA</a:t>
            </a:r>
          </a:p>
        </p:txBody>
      </p:sp>
      <p:sp>
        <p:nvSpPr>
          <p:cNvPr id="9" name="Content Placeholder 8">
            <a:extLst>
              <a:ext uri="{FF2B5EF4-FFF2-40B4-BE49-F238E27FC236}">
                <a16:creationId xmlns:a16="http://schemas.microsoft.com/office/drawing/2014/main" id="{70D278CF-E7D4-6430-BF9D-EAA823709437}"/>
              </a:ext>
            </a:extLst>
          </p:cNvPr>
          <p:cNvSpPr>
            <a:spLocks noGrp="1"/>
          </p:cNvSpPr>
          <p:nvPr>
            <p:ph sz="half" idx="2"/>
          </p:nvPr>
        </p:nvSpPr>
        <p:spPr>
          <a:xfrm>
            <a:off x="3014064" y="914400"/>
            <a:ext cx="6400800" cy="609600"/>
          </a:xfrm>
        </p:spPr>
        <p:txBody>
          <a:bodyPr>
            <a:normAutofit/>
          </a:bodyPr>
          <a:lstStyle/>
          <a:p>
            <a:pPr marL="45706" indent="0">
              <a:buNone/>
            </a:pPr>
            <a:r>
              <a:rPr lang="en-US" dirty="0">
                <a:solidFill>
                  <a:srgbClr val="0070C0"/>
                </a:solidFill>
              </a:rPr>
              <a:t>FAFSA is broken down into Forms</a:t>
            </a:r>
          </a:p>
          <a:p>
            <a:pPr marL="45706" indent="0">
              <a:buNone/>
            </a:pPr>
            <a:endParaRPr lang="en-US" dirty="0"/>
          </a:p>
        </p:txBody>
      </p:sp>
      <p:sp>
        <p:nvSpPr>
          <p:cNvPr id="11" name="TextBox 10">
            <a:extLst>
              <a:ext uri="{FF2B5EF4-FFF2-40B4-BE49-F238E27FC236}">
                <a16:creationId xmlns:a16="http://schemas.microsoft.com/office/drawing/2014/main" id="{B280482C-57FA-2A12-6F23-831745B04552}"/>
              </a:ext>
            </a:extLst>
          </p:cNvPr>
          <p:cNvSpPr txBox="1"/>
          <p:nvPr/>
        </p:nvSpPr>
        <p:spPr>
          <a:xfrm>
            <a:off x="6878651" y="1393597"/>
            <a:ext cx="5072426" cy="1754326"/>
          </a:xfrm>
          <a:prstGeom prst="rect">
            <a:avLst/>
          </a:prstGeom>
          <a:noFill/>
        </p:spPr>
        <p:txBody>
          <a:bodyPr wrap="square">
            <a:spAutoFit/>
          </a:bodyPr>
          <a:lstStyle/>
          <a:p>
            <a:pPr marL="45706" indent="0">
              <a:buNone/>
            </a:pPr>
            <a:r>
              <a:rPr lang="en-US" b="1" u="sng" dirty="0">
                <a:solidFill>
                  <a:srgbClr val="0070C0"/>
                </a:solidFill>
              </a:rPr>
              <a:t>Student Spouse Form includes:</a:t>
            </a:r>
          </a:p>
          <a:p>
            <a:pPr marL="45706" indent="0">
              <a:buNone/>
            </a:pPr>
            <a:r>
              <a:rPr lang="en-US" dirty="0">
                <a:solidFill>
                  <a:srgbClr val="0070C0"/>
                </a:solidFill>
              </a:rPr>
              <a:t>Student Spouse Identity Information</a:t>
            </a:r>
          </a:p>
          <a:p>
            <a:pPr marL="45706" indent="0">
              <a:buNone/>
            </a:pPr>
            <a:r>
              <a:rPr lang="en-US" dirty="0">
                <a:solidFill>
                  <a:srgbClr val="0070C0"/>
                </a:solidFill>
              </a:rPr>
              <a:t>Spouse Contact Information </a:t>
            </a:r>
          </a:p>
          <a:p>
            <a:pPr marL="45706" indent="0">
              <a:buNone/>
            </a:pPr>
            <a:r>
              <a:rPr lang="en-US" dirty="0">
                <a:solidFill>
                  <a:srgbClr val="0070C0"/>
                </a:solidFill>
              </a:rPr>
              <a:t>Spouse Tax Filing Status and Tax Return Info</a:t>
            </a:r>
          </a:p>
          <a:p>
            <a:pPr marL="45706" indent="0">
              <a:buNone/>
            </a:pPr>
            <a:r>
              <a:rPr lang="en-US" dirty="0">
                <a:solidFill>
                  <a:srgbClr val="0070C0"/>
                </a:solidFill>
              </a:rPr>
              <a:t>Student Spouse Consent, Approval, and Signature</a:t>
            </a:r>
          </a:p>
          <a:p>
            <a:pPr marL="45706" indent="0">
              <a:buNone/>
            </a:pPr>
            <a:endParaRPr lang="en-US" dirty="0">
              <a:solidFill>
                <a:srgbClr val="0070C0"/>
              </a:solidFill>
            </a:endParaRPr>
          </a:p>
        </p:txBody>
      </p:sp>
      <p:sp>
        <p:nvSpPr>
          <p:cNvPr id="3" name="TextBox 2">
            <a:extLst>
              <a:ext uri="{FF2B5EF4-FFF2-40B4-BE49-F238E27FC236}">
                <a16:creationId xmlns:a16="http://schemas.microsoft.com/office/drawing/2014/main" id="{DD9AE611-1C17-511F-1E7D-171312467148}"/>
              </a:ext>
            </a:extLst>
          </p:cNvPr>
          <p:cNvSpPr txBox="1"/>
          <p:nvPr/>
        </p:nvSpPr>
        <p:spPr>
          <a:xfrm>
            <a:off x="402844" y="1393597"/>
            <a:ext cx="4875550" cy="5062924"/>
          </a:xfrm>
          <a:prstGeom prst="rect">
            <a:avLst/>
          </a:prstGeom>
          <a:noFill/>
        </p:spPr>
        <p:txBody>
          <a:bodyPr wrap="square">
            <a:spAutoFit/>
          </a:bodyPr>
          <a:lstStyle/>
          <a:p>
            <a:pPr marL="45706" indent="0">
              <a:buNone/>
            </a:pPr>
            <a:r>
              <a:rPr lang="en-US" sz="1700" b="1" u="sng" dirty="0">
                <a:solidFill>
                  <a:srgbClr val="0070C0"/>
                </a:solidFill>
              </a:rPr>
              <a:t>Student Form includes:</a:t>
            </a:r>
          </a:p>
          <a:p>
            <a:pPr marL="45706" indent="0">
              <a:buNone/>
            </a:pPr>
            <a:r>
              <a:rPr lang="en-US" sz="1700" dirty="0">
                <a:solidFill>
                  <a:srgbClr val="0070C0"/>
                </a:solidFill>
              </a:rPr>
              <a:t>Student identity Information</a:t>
            </a:r>
          </a:p>
          <a:p>
            <a:pPr marL="45706" indent="0">
              <a:buNone/>
            </a:pPr>
            <a:r>
              <a:rPr lang="en-US" sz="1700" dirty="0">
                <a:solidFill>
                  <a:srgbClr val="0070C0"/>
                </a:solidFill>
              </a:rPr>
              <a:t>Student Contact Information</a:t>
            </a:r>
          </a:p>
          <a:p>
            <a:pPr marL="45706" indent="0">
              <a:buNone/>
            </a:pPr>
            <a:r>
              <a:rPr lang="en-US" sz="1700" dirty="0">
                <a:solidFill>
                  <a:srgbClr val="0070C0"/>
                </a:solidFill>
              </a:rPr>
              <a:t>Student Marital Status</a:t>
            </a:r>
          </a:p>
          <a:p>
            <a:pPr marL="45706" indent="0">
              <a:buNone/>
            </a:pPr>
            <a:r>
              <a:rPr lang="en-US" sz="1700" dirty="0">
                <a:solidFill>
                  <a:srgbClr val="0070C0"/>
                </a:solidFill>
              </a:rPr>
              <a:t>Student College or Career School Plans</a:t>
            </a:r>
          </a:p>
          <a:p>
            <a:pPr marL="45706" indent="0">
              <a:buNone/>
            </a:pPr>
            <a:r>
              <a:rPr lang="en-US" sz="1700" dirty="0">
                <a:solidFill>
                  <a:srgbClr val="0070C0"/>
                </a:solidFill>
              </a:rPr>
              <a:t>Student Personal Circumstances, Other Circumstances, and Unusual Circumstances</a:t>
            </a:r>
          </a:p>
          <a:p>
            <a:pPr marL="45706" indent="0">
              <a:buNone/>
            </a:pPr>
            <a:r>
              <a:rPr lang="en-US" sz="1700" dirty="0">
                <a:solidFill>
                  <a:srgbClr val="0070C0"/>
                </a:solidFill>
              </a:rPr>
              <a:t>Family Size and Number of Family Members in College</a:t>
            </a:r>
          </a:p>
          <a:p>
            <a:pPr marL="45706" indent="0">
              <a:buNone/>
            </a:pPr>
            <a:r>
              <a:rPr lang="en-US" sz="1700" dirty="0">
                <a:solidFill>
                  <a:srgbClr val="0070C0"/>
                </a:solidFill>
              </a:rPr>
              <a:t>Student Demographic Information including gender, race, ethnicity, legal status and legal residence</a:t>
            </a:r>
          </a:p>
          <a:p>
            <a:pPr marL="45706" indent="0">
              <a:buNone/>
            </a:pPr>
            <a:r>
              <a:rPr lang="en-US" sz="1700" dirty="0">
                <a:solidFill>
                  <a:srgbClr val="0070C0"/>
                </a:solidFill>
              </a:rPr>
              <a:t>Parent Education Status</a:t>
            </a:r>
          </a:p>
          <a:p>
            <a:pPr marL="45706" indent="0">
              <a:buNone/>
            </a:pPr>
            <a:r>
              <a:rPr lang="en-US" sz="1700" dirty="0">
                <a:solidFill>
                  <a:srgbClr val="0070C0"/>
                </a:solidFill>
              </a:rPr>
              <a:t>High School/GED information</a:t>
            </a:r>
          </a:p>
          <a:p>
            <a:pPr marL="45706" indent="0">
              <a:buNone/>
            </a:pPr>
            <a:r>
              <a:rPr lang="en-US" sz="1700" dirty="0">
                <a:solidFill>
                  <a:srgbClr val="0070C0"/>
                </a:solidFill>
              </a:rPr>
              <a:t>Federal Benefits Received</a:t>
            </a:r>
          </a:p>
          <a:p>
            <a:pPr marL="45706" indent="0">
              <a:buNone/>
            </a:pPr>
            <a:r>
              <a:rPr lang="en-US" sz="1700" dirty="0">
                <a:solidFill>
                  <a:srgbClr val="0070C0"/>
                </a:solidFill>
              </a:rPr>
              <a:t>Student Tax Information</a:t>
            </a:r>
          </a:p>
          <a:p>
            <a:pPr marL="45706" indent="0">
              <a:buNone/>
            </a:pPr>
            <a:r>
              <a:rPr lang="en-US" sz="1700" dirty="0">
                <a:solidFill>
                  <a:srgbClr val="0070C0"/>
                </a:solidFill>
              </a:rPr>
              <a:t>Additional Income and Student Assets</a:t>
            </a:r>
          </a:p>
          <a:p>
            <a:pPr marL="45706" indent="0">
              <a:buNone/>
            </a:pPr>
            <a:r>
              <a:rPr lang="en-US" sz="1700" dirty="0">
                <a:solidFill>
                  <a:srgbClr val="0070C0"/>
                </a:solidFill>
              </a:rPr>
              <a:t>Colleges to Share FAFSSA information with</a:t>
            </a:r>
          </a:p>
          <a:p>
            <a:pPr marL="45706" indent="0">
              <a:buNone/>
            </a:pPr>
            <a:r>
              <a:rPr lang="en-US" sz="1700" dirty="0">
                <a:solidFill>
                  <a:srgbClr val="0070C0"/>
                </a:solidFill>
              </a:rPr>
              <a:t>Student Consent, Approval, and Signature</a:t>
            </a:r>
          </a:p>
        </p:txBody>
      </p:sp>
      <p:pic>
        <p:nvPicPr>
          <p:cNvPr id="2050" name="Picture 2" descr="Wedding Ring clipart Stock Vector ...">
            <a:extLst>
              <a:ext uri="{FF2B5EF4-FFF2-40B4-BE49-F238E27FC236}">
                <a16:creationId xmlns:a16="http://schemas.microsoft.com/office/drawing/2014/main" id="{F660F4C0-062B-1E07-2A03-21A1D9930F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444266">
            <a:off x="5761303" y="1844317"/>
            <a:ext cx="1217289" cy="12172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Print Test Prep Poster Test Day Print ...">
            <a:extLst>
              <a:ext uri="{FF2B5EF4-FFF2-40B4-BE49-F238E27FC236}">
                <a16:creationId xmlns:a16="http://schemas.microsoft.com/office/drawing/2014/main" id="{E1C38717-F4A5-600E-0A8B-8B51FE2778C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964" t="11285" r="24243" b="12714"/>
          <a:stretch/>
        </p:blipFill>
        <p:spPr bwMode="auto">
          <a:xfrm>
            <a:off x="6246812" y="3524260"/>
            <a:ext cx="1987336" cy="2359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3B6762-9ECF-AB6E-F9C0-E88C72E9E515}"/>
              </a:ext>
            </a:extLst>
          </p:cNvPr>
          <p:cNvSpPr txBox="1"/>
          <p:nvPr/>
        </p:nvSpPr>
        <p:spPr>
          <a:xfrm>
            <a:off x="8456612" y="3812857"/>
            <a:ext cx="3124200" cy="1477328"/>
          </a:xfrm>
          <a:prstGeom prst="rect">
            <a:avLst/>
          </a:prstGeom>
          <a:noFill/>
          <a:ln w="38100">
            <a:solidFill>
              <a:srgbClr val="FFA7C4"/>
            </a:solidFill>
          </a:ln>
        </p:spPr>
        <p:txBody>
          <a:bodyPr wrap="square" rtlCol="0">
            <a:spAutoFit/>
          </a:bodyPr>
          <a:lstStyle/>
          <a:p>
            <a:pPr algn="ctr"/>
            <a:r>
              <a:rPr lang="en-US" b="1" dirty="0">
                <a:solidFill>
                  <a:schemeClr val="accent3"/>
                </a:solidFill>
              </a:rPr>
              <a:t>And If You Need Help Meet With One Of The Financial Aid Specialists Here Tonight or Get Their Contact Info To Reach Out As Needed!</a:t>
            </a:r>
          </a:p>
        </p:txBody>
      </p:sp>
      <p:sp>
        <p:nvSpPr>
          <p:cNvPr id="6" name="TextBox 5">
            <a:extLst>
              <a:ext uri="{FF2B5EF4-FFF2-40B4-BE49-F238E27FC236}">
                <a16:creationId xmlns:a16="http://schemas.microsoft.com/office/drawing/2014/main" id="{276E464F-A39D-F2AF-2EBD-326ACC42FCED}"/>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492955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0E9E3-0090-EC1A-F5DE-271625136499}"/>
            </a:ext>
          </a:extLst>
        </p:cNvPr>
        <p:cNvGrpSpPr/>
        <p:nvPr/>
      </p:nvGrpSpPr>
      <p:grpSpPr>
        <a:xfrm>
          <a:off x="0" y="0"/>
          <a:ext cx="0" cy="0"/>
          <a:chOff x="0" y="0"/>
          <a:chExt cx="0" cy="0"/>
        </a:xfrm>
      </p:grpSpPr>
      <p:pic>
        <p:nvPicPr>
          <p:cNvPr id="3074" name="Picture 2" descr="Checklist Clipboard Stock Illustrations ...">
            <a:extLst>
              <a:ext uri="{FF2B5EF4-FFF2-40B4-BE49-F238E27FC236}">
                <a16:creationId xmlns:a16="http://schemas.microsoft.com/office/drawing/2014/main" id="{D5B824C2-8AD2-DE9F-4F28-4F561D9E77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642" y="3875142"/>
            <a:ext cx="2362200" cy="26407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3F76E7-913E-1B6A-E86E-D84F40B5CE7D}"/>
              </a:ext>
            </a:extLst>
          </p:cNvPr>
          <p:cNvSpPr>
            <a:spLocks noGrp="1"/>
          </p:cNvSpPr>
          <p:nvPr>
            <p:ph type="title"/>
          </p:nvPr>
        </p:nvSpPr>
        <p:spPr>
          <a:xfrm>
            <a:off x="1356008" y="75057"/>
            <a:ext cx="9872948" cy="1356360"/>
          </a:xfrm>
        </p:spPr>
        <p:txBody>
          <a:bodyPr/>
          <a:lstStyle/>
          <a:p>
            <a:r>
              <a:rPr lang="en-US" dirty="0"/>
              <a:t>Information You Will Need: </a:t>
            </a:r>
            <a:r>
              <a:rPr lang="en-US" dirty="0">
                <a:solidFill>
                  <a:schemeClr val="accent3"/>
                </a:solidFill>
              </a:rPr>
              <a:t>WASFA</a:t>
            </a:r>
          </a:p>
        </p:txBody>
      </p:sp>
      <p:sp>
        <p:nvSpPr>
          <p:cNvPr id="9" name="Content Placeholder 8">
            <a:extLst>
              <a:ext uri="{FF2B5EF4-FFF2-40B4-BE49-F238E27FC236}">
                <a16:creationId xmlns:a16="http://schemas.microsoft.com/office/drawing/2014/main" id="{3BD845B5-A670-4EEC-8699-9E36F9D24340}"/>
              </a:ext>
            </a:extLst>
          </p:cNvPr>
          <p:cNvSpPr>
            <a:spLocks noGrp="1"/>
          </p:cNvSpPr>
          <p:nvPr>
            <p:ph sz="half" idx="2"/>
          </p:nvPr>
        </p:nvSpPr>
        <p:spPr>
          <a:xfrm>
            <a:off x="3756788" y="1001440"/>
            <a:ext cx="2927948" cy="457200"/>
          </a:xfrm>
        </p:spPr>
        <p:txBody>
          <a:bodyPr>
            <a:normAutofit/>
          </a:bodyPr>
          <a:lstStyle/>
          <a:p>
            <a:pPr marL="45706" indent="0">
              <a:buNone/>
            </a:pPr>
            <a:r>
              <a:rPr lang="en-US" dirty="0">
                <a:solidFill>
                  <a:schemeClr val="accent3"/>
                </a:solidFill>
              </a:rPr>
              <a:t>WASFA Checklist </a:t>
            </a:r>
          </a:p>
          <a:p>
            <a:pPr marL="45706" indent="0">
              <a:buNone/>
            </a:pPr>
            <a:endParaRPr lang="en-US" dirty="0"/>
          </a:p>
        </p:txBody>
      </p:sp>
      <p:sp>
        <p:nvSpPr>
          <p:cNvPr id="11" name="TextBox 10">
            <a:extLst>
              <a:ext uri="{FF2B5EF4-FFF2-40B4-BE49-F238E27FC236}">
                <a16:creationId xmlns:a16="http://schemas.microsoft.com/office/drawing/2014/main" id="{A59CD995-FD0D-FED2-2044-CFCB407B7C59}"/>
              </a:ext>
            </a:extLst>
          </p:cNvPr>
          <p:cNvSpPr txBox="1"/>
          <p:nvPr/>
        </p:nvSpPr>
        <p:spPr>
          <a:xfrm>
            <a:off x="6932612" y="974217"/>
            <a:ext cx="4956307" cy="5847755"/>
          </a:xfrm>
          <a:prstGeom prst="rect">
            <a:avLst/>
          </a:prstGeom>
          <a:noFill/>
        </p:spPr>
        <p:txBody>
          <a:bodyPr wrap="square">
            <a:spAutoFit/>
          </a:bodyPr>
          <a:lstStyle/>
          <a:p>
            <a:pPr marL="45706" indent="0">
              <a:buNone/>
            </a:pPr>
            <a:r>
              <a:rPr lang="en-US" sz="1700" b="1" dirty="0">
                <a:solidFill>
                  <a:schemeClr val="accent3"/>
                </a:solidFill>
              </a:rPr>
              <a:t>Income Information</a:t>
            </a:r>
          </a:p>
          <a:p>
            <a:pPr marL="331456" indent="-285750">
              <a:buFontTx/>
              <a:buChar char="-"/>
            </a:pPr>
            <a:r>
              <a:rPr lang="en-US" sz="1700" dirty="0">
                <a:solidFill>
                  <a:schemeClr val="accent3"/>
                </a:solidFill>
              </a:rPr>
              <a:t>Bank statements</a:t>
            </a:r>
          </a:p>
          <a:p>
            <a:pPr marL="331456" indent="-285750">
              <a:buFontTx/>
              <a:buChar char="-"/>
            </a:pPr>
            <a:r>
              <a:rPr lang="en-US" sz="1700" dirty="0">
                <a:solidFill>
                  <a:schemeClr val="accent3"/>
                </a:solidFill>
              </a:rPr>
              <a:t>W-2 or pay stub and/or federal income tax return</a:t>
            </a:r>
          </a:p>
          <a:p>
            <a:pPr marL="45706"/>
            <a:endParaRPr lang="en-US" sz="1700" dirty="0">
              <a:solidFill>
                <a:schemeClr val="accent3"/>
              </a:solidFill>
            </a:endParaRPr>
          </a:p>
          <a:p>
            <a:pPr marL="45706" algn="ctr"/>
            <a:r>
              <a:rPr lang="en-US" sz="1700" i="1" dirty="0">
                <a:solidFill>
                  <a:schemeClr val="accent3"/>
                </a:solidFill>
              </a:rPr>
              <a:t>“If you filed a federal tax return, use tax return information from two years prior to the award year. FOR EXAMPLE, for the 2025-2026 application cycle, you must use information from your 2023 tax return. </a:t>
            </a:r>
          </a:p>
          <a:p>
            <a:pPr marL="45706" algn="ctr"/>
            <a:r>
              <a:rPr lang="en-US" sz="1700" i="1" dirty="0">
                <a:solidFill>
                  <a:schemeClr val="accent3"/>
                </a:solidFill>
              </a:rPr>
              <a:t>If you did not file a federal tax return, report the income earned in 2023.”</a:t>
            </a:r>
          </a:p>
          <a:p>
            <a:pPr marL="45706" algn="ctr"/>
            <a:endParaRPr lang="en-US" sz="1700" i="1" dirty="0">
              <a:solidFill>
                <a:schemeClr val="accent3"/>
              </a:solidFill>
            </a:endParaRPr>
          </a:p>
          <a:p>
            <a:pPr marL="331456" indent="-285750">
              <a:buFontTx/>
              <a:buChar char="-"/>
            </a:pPr>
            <a:r>
              <a:rPr lang="en-US" sz="1700" dirty="0">
                <a:solidFill>
                  <a:schemeClr val="accent3"/>
                </a:solidFill>
              </a:rPr>
              <a:t>Other Income: child support, TANF or welfare information, real estate, stocks/bonds, investments, family business, or farm info.</a:t>
            </a:r>
          </a:p>
          <a:p>
            <a:pPr marL="45706"/>
            <a:r>
              <a:rPr lang="en-US" sz="1700" b="1" dirty="0">
                <a:solidFill>
                  <a:schemeClr val="accent3"/>
                </a:solidFill>
              </a:rPr>
              <a:t>Legal Status Information</a:t>
            </a:r>
          </a:p>
          <a:p>
            <a:pPr marL="331456" indent="-285750">
              <a:buFontTx/>
              <a:buChar char="-"/>
            </a:pPr>
            <a:r>
              <a:rPr lang="en-US" sz="1700" dirty="0">
                <a:solidFill>
                  <a:schemeClr val="accent3"/>
                </a:solidFill>
              </a:rPr>
              <a:t>SSN or I-797 Form (optional) </a:t>
            </a:r>
          </a:p>
          <a:p>
            <a:pPr marL="331456" indent="-285750">
              <a:buFontTx/>
              <a:buChar char="-"/>
            </a:pPr>
            <a:r>
              <a:rPr lang="en-US" sz="1700" dirty="0">
                <a:solidFill>
                  <a:schemeClr val="accent3"/>
                </a:solidFill>
              </a:rPr>
              <a:t>Lived/resided in Washington State for 12 consecutive months </a:t>
            </a:r>
          </a:p>
          <a:p>
            <a:pPr marL="45706"/>
            <a:r>
              <a:rPr lang="en-US" sz="1700" dirty="0">
                <a:solidFill>
                  <a:schemeClr val="accent3"/>
                </a:solidFill>
              </a:rPr>
              <a:t>Education Information</a:t>
            </a:r>
          </a:p>
          <a:p>
            <a:pPr marL="45706"/>
            <a:r>
              <a:rPr lang="en-US" sz="1700" dirty="0">
                <a:solidFill>
                  <a:schemeClr val="accent3"/>
                </a:solidFill>
              </a:rPr>
              <a:t>- Obtained High School Diploma or GED </a:t>
            </a:r>
          </a:p>
          <a:p>
            <a:pPr marL="45706"/>
            <a:endParaRPr lang="en-US" sz="1700" dirty="0">
              <a:solidFill>
                <a:schemeClr val="accent3"/>
              </a:solidFill>
            </a:endParaRPr>
          </a:p>
          <a:p>
            <a:pPr marL="331456" indent="-285750">
              <a:buFontTx/>
              <a:buChar char="-"/>
            </a:pPr>
            <a:endParaRPr lang="en-US" sz="1700" dirty="0">
              <a:solidFill>
                <a:schemeClr val="accent3"/>
              </a:solidFill>
            </a:endParaRPr>
          </a:p>
        </p:txBody>
      </p:sp>
      <p:pic>
        <p:nvPicPr>
          <p:cNvPr id="1028" name="Picture 4" descr="College Student Stock Illustrations ...">
            <a:extLst>
              <a:ext uri="{FF2B5EF4-FFF2-40B4-BE49-F238E27FC236}">
                <a16:creationId xmlns:a16="http://schemas.microsoft.com/office/drawing/2014/main" id="{C72A4F6F-E3FA-11E0-11EF-2ECBEEE8B2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494212" y="1581760"/>
            <a:ext cx="1999531" cy="9810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A96C92-0F3E-6363-8631-B4A49452512D}"/>
              </a:ext>
            </a:extLst>
          </p:cNvPr>
          <p:cNvSpPr txBox="1"/>
          <p:nvPr/>
        </p:nvSpPr>
        <p:spPr>
          <a:xfrm>
            <a:off x="4643414" y="2685900"/>
            <a:ext cx="2133600" cy="1600438"/>
          </a:xfrm>
          <a:prstGeom prst="rect">
            <a:avLst/>
          </a:prstGeom>
          <a:noFill/>
        </p:spPr>
        <p:txBody>
          <a:bodyPr wrap="square">
            <a:spAutoFit/>
          </a:bodyPr>
          <a:lstStyle/>
          <a:p>
            <a:pPr marL="45706"/>
            <a:r>
              <a:rPr lang="en-US" sz="1400" dirty="0">
                <a:solidFill>
                  <a:schemeClr val="accent3"/>
                </a:solidFill>
              </a:rPr>
              <a:t>Students that qualify as DEPENDENT will also be asked to provide the information above for parents as well. Parents do NOT need a SSN for their child to apply. </a:t>
            </a:r>
          </a:p>
        </p:txBody>
      </p:sp>
      <p:sp>
        <p:nvSpPr>
          <p:cNvPr id="5" name="TextBox 4">
            <a:extLst>
              <a:ext uri="{FF2B5EF4-FFF2-40B4-BE49-F238E27FC236}">
                <a16:creationId xmlns:a16="http://schemas.microsoft.com/office/drawing/2014/main" id="{82F7BECE-A8CC-E858-3DB4-2813C102D683}"/>
              </a:ext>
            </a:extLst>
          </p:cNvPr>
          <p:cNvSpPr txBox="1"/>
          <p:nvPr/>
        </p:nvSpPr>
        <p:spPr>
          <a:xfrm>
            <a:off x="473139" y="974217"/>
            <a:ext cx="4080771" cy="3231654"/>
          </a:xfrm>
          <a:prstGeom prst="rect">
            <a:avLst/>
          </a:prstGeom>
          <a:noFill/>
        </p:spPr>
        <p:txBody>
          <a:bodyPr wrap="square">
            <a:spAutoFit/>
          </a:bodyPr>
          <a:lstStyle/>
          <a:p>
            <a:pPr marL="45706" indent="0">
              <a:buNone/>
            </a:pPr>
            <a:r>
              <a:rPr lang="en-US" sz="1700" b="1" dirty="0">
                <a:solidFill>
                  <a:schemeClr val="accent3"/>
                </a:solidFill>
              </a:rPr>
              <a:t>Components to WASFA</a:t>
            </a:r>
          </a:p>
          <a:p>
            <a:pPr marL="45706" indent="0">
              <a:buNone/>
            </a:pPr>
            <a:r>
              <a:rPr lang="en-US" sz="1700" dirty="0">
                <a:solidFill>
                  <a:schemeClr val="accent3"/>
                </a:solidFill>
              </a:rPr>
              <a:t>Student College or Career School Plans</a:t>
            </a:r>
          </a:p>
          <a:p>
            <a:pPr marL="45706" indent="0">
              <a:buNone/>
            </a:pPr>
            <a:r>
              <a:rPr lang="en-US" sz="1700" dirty="0">
                <a:solidFill>
                  <a:schemeClr val="accent3"/>
                </a:solidFill>
              </a:rPr>
              <a:t>Student Circumstances</a:t>
            </a:r>
          </a:p>
          <a:p>
            <a:pPr marL="45706" indent="0">
              <a:buNone/>
            </a:pPr>
            <a:r>
              <a:rPr lang="en-US" sz="1700" dirty="0">
                <a:solidFill>
                  <a:schemeClr val="accent3"/>
                </a:solidFill>
              </a:rPr>
              <a:t>Student Family Information</a:t>
            </a:r>
          </a:p>
          <a:p>
            <a:pPr marL="45706" indent="0">
              <a:buNone/>
            </a:pPr>
            <a:r>
              <a:rPr lang="en-US" sz="1700" dirty="0">
                <a:solidFill>
                  <a:schemeClr val="accent3"/>
                </a:solidFill>
              </a:rPr>
              <a:t>Student Financial Information</a:t>
            </a:r>
          </a:p>
          <a:p>
            <a:pPr marL="45706" indent="0">
              <a:buNone/>
            </a:pPr>
            <a:r>
              <a:rPr lang="en-US" sz="1700" dirty="0">
                <a:solidFill>
                  <a:schemeClr val="accent3"/>
                </a:solidFill>
              </a:rPr>
              <a:t>Student School List</a:t>
            </a:r>
          </a:p>
          <a:p>
            <a:pPr marL="45706" indent="0">
              <a:buNone/>
            </a:pPr>
            <a:r>
              <a:rPr lang="en-US" sz="1700" dirty="0">
                <a:solidFill>
                  <a:schemeClr val="accent3"/>
                </a:solidFill>
              </a:rPr>
              <a:t>Parent Information</a:t>
            </a:r>
          </a:p>
          <a:p>
            <a:pPr marL="45706" indent="0">
              <a:buNone/>
            </a:pPr>
            <a:r>
              <a:rPr lang="en-US" sz="1700" dirty="0">
                <a:solidFill>
                  <a:schemeClr val="accent3"/>
                </a:solidFill>
              </a:rPr>
              <a:t>Parent Financial Information</a:t>
            </a:r>
          </a:p>
          <a:p>
            <a:pPr marL="45706" indent="0">
              <a:buNone/>
            </a:pPr>
            <a:r>
              <a:rPr lang="en-US" sz="1700" dirty="0">
                <a:solidFill>
                  <a:schemeClr val="accent3"/>
                </a:solidFill>
              </a:rPr>
              <a:t>Additional Questions: including residency information </a:t>
            </a:r>
          </a:p>
          <a:p>
            <a:pPr marL="45706" indent="0">
              <a:buNone/>
            </a:pPr>
            <a:r>
              <a:rPr lang="en-US" sz="1700" dirty="0">
                <a:solidFill>
                  <a:schemeClr val="accent3"/>
                </a:solidFill>
              </a:rPr>
              <a:t>Electronic Signature</a:t>
            </a:r>
          </a:p>
          <a:p>
            <a:pPr marL="331456" indent="-285750">
              <a:buFontTx/>
              <a:buChar char="-"/>
            </a:pPr>
            <a:endParaRPr lang="en-US" sz="1700" dirty="0">
              <a:solidFill>
                <a:schemeClr val="accent3"/>
              </a:solidFill>
            </a:endParaRPr>
          </a:p>
        </p:txBody>
      </p:sp>
      <p:pic>
        <p:nvPicPr>
          <p:cNvPr id="6" name="Picture 4" descr="Print Test Prep Poster Test Day Print ...">
            <a:extLst>
              <a:ext uri="{FF2B5EF4-FFF2-40B4-BE49-F238E27FC236}">
                <a16:creationId xmlns:a16="http://schemas.microsoft.com/office/drawing/2014/main" id="{53D6D7C9-57B1-CD2E-377C-EB711DD4BA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964" t="11285" r="24243" b="12714"/>
          <a:stretch/>
        </p:blipFill>
        <p:spPr bwMode="auto">
          <a:xfrm>
            <a:off x="5164807" y="4529066"/>
            <a:ext cx="1658157" cy="19690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CDAEB21-EAF9-8E50-D446-156684E19E9C}"/>
              </a:ext>
            </a:extLst>
          </p:cNvPr>
          <p:cNvSpPr txBox="1"/>
          <p:nvPr/>
        </p:nvSpPr>
        <p:spPr>
          <a:xfrm>
            <a:off x="2396359" y="4636434"/>
            <a:ext cx="2549013" cy="1754326"/>
          </a:xfrm>
          <a:prstGeom prst="rect">
            <a:avLst/>
          </a:prstGeom>
          <a:noFill/>
          <a:ln w="38100">
            <a:solidFill>
              <a:srgbClr val="FFA7C4"/>
            </a:solidFill>
          </a:ln>
        </p:spPr>
        <p:txBody>
          <a:bodyPr wrap="square" rtlCol="0">
            <a:spAutoFit/>
          </a:bodyPr>
          <a:lstStyle/>
          <a:p>
            <a:pPr algn="ctr"/>
            <a:r>
              <a:rPr lang="en-US" b="1" dirty="0">
                <a:solidFill>
                  <a:schemeClr val="accent3"/>
                </a:solidFill>
              </a:rPr>
              <a:t>Need Help?</a:t>
            </a:r>
          </a:p>
          <a:p>
            <a:pPr algn="ctr"/>
            <a:r>
              <a:rPr lang="en-US" b="1" dirty="0">
                <a:solidFill>
                  <a:schemeClr val="accent3"/>
                </a:solidFill>
              </a:rPr>
              <a:t>Call or email Mon-Fri from 8am-4 pm</a:t>
            </a:r>
          </a:p>
          <a:p>
            <a:pPr algn="ctr"/>
            <a:r>
              <a:rPr lang="en-US" b="1" dirty="0">
                <a:solidFill>
                  <a:schemeClr val="accent3"/>
                </a:solidFill>
                <a:hlinkClick r:id="rId6"/>
              </a:rPr>
              <a:t>wasfa@wsac.wa.gov</a:t>
            </a:r>
            <a:endParaRPr lang="en-US" b="1" dirty="0">
              <a:solidFill>
                <a:schemeClr val="accent3"/>
              </a:solidFill>
            </a:endParaRPr>
          </a:p>
          <a:p>
            <a:pPr algn="ctr"/>
            <a:r>
              <a:rPr lang="en-US" b="1" dirty="0">
                <a:solidFill>
                  <a:schemeClr val="accent3"/>
                </a:solidFill>
              </a:rPr>
              <a:t>888.535.0747 option 2</a:t>
            </a:r>
          </a:p>
          <a:p>
            <a:pPr algn="ctr"/>
            <a:endParaRPr lang="en-US" b="1" dirty="0">
              <a:solidFill>
                <a:schemeClr val="accent3"/>
              </a:solidFill>
            </a:endParaRPr>
          </a:p>
        </p:txBody>
      </p:sp>
      <p:sp>
        <p:nvSpPr>
          <p:cNvPr id="3" name="TextBox 2">
            <a:extLst>
              <a:ext uri="{FF2B5EF4-FFF2-40B4-BE49-F238E27FC236}">
                <a16:creationId xmlns:a16="http://schemas.microsoft.com/office/drawing/2014/main" id="{12014AC2-B6BD-038F-2297-B674B0FB3B5D}"/>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56863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116" name="Rectangle 4115">
            <a:extLst>
              <a:ext uri="{FF2B5EF4-FFF2-40B4-BE49-F238E27FC236}">
                <a16:creationId xmlns:a16="http://schemas.microsoft.com/office/drawing/2014/main" id="{E9E09B16-4874-4AF2-86A9-1E174C200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079" y="243840"/>
            <a:ext cx="11721587"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100" name="Picture 4" descr="Free Animated Congratulation PowerPoint Template">
            <a:extLst>
              <a:ext uri="{FF2B5EF4-FFF2-40B4-BE49-F238E27FC236}">
                <a16:creationId xmlns:a16="http://schemas.microsoft.com/office/drawing/2014/main" id="{C0E4A3BF-2358-2AEB-4A4E-60419392EFF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26"/>
          <a:stretch/>
        </p:blipFill>
        <p:spPr bwMode="auto">
          <a:xfrm>
            <a:off x="231078" y="236221"/>
            <a:ext cx="11721587" cy="6385889"/>
          </a:xfrm>
          <a:prstGeom prst="rect">
            <a:avLst/>
          </a:prstGeom>
          <a:noFill/>
          <a:extLst>
            <a:ext uri="{909E8E84-426E-40DD-AFC4-6F175D3DCCD1}">
              <a14:hiddenFill xmlns:a14="http://schemas.microsoft.com/office/drawing/2010/main">
                <a:solidFill>
                  <a:srgbClr val="FFFFFF"/>
                </a:solidFill>
              </a14:hiddenFill>
            </a:ext>
          </a:extLst>
        </p:spPr>
      </p:pic>
      <p:sp>
        <p:nvSpPr>
          <p:cNvPr id="4118" name="Rectangle 4117">
            <a:extLst>
              <a:ext uri="{FF2B5EF4-FFF2-40B4-BE49-F238E27FC236}">
                <a16:creationId xmlns:a16="http://schemas.microsoft.com/office/drawing/2014/main" id="{F557AC3B-63D5-4181-AD35-0D051F7C8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079" y="243840"/>
            <a:ext cx="11721587"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itle 1">
            <a:extLst>
              <a:ext uri="{FF2B5EF4-FFF2-40B4-BE49-F238E27FC236}">
                <a16:creationId xmlns:a16="http://schemas.microsoft.com/office/drawing/2014/main" id="{DD28717C-7A3B-B467-D25E-6482BD5E3D83}"/>
              </a:ext>
            </a:extLst>
          </p:cNvPr>
          <p:cNvSpPr>
            <a:spLocks noGrp="1"/>
          </p:cNvSpPr>
          <p:nvPr>
            <p:ph type="title"/>
          </p:nvPr>
        </p:nvSpPr>
        <p:spPr>
          <a:xfrm>
            <a:off x="231077" y="990600"/>
            <a:ext cx="3653535" cy="1356360"/>
          </a:xfrm>
        </p:spPr>
        <p:txBody>
          <a:bodyPr>
            <a:normAutofit fontScale="90000"/>
          </a:bodyPr>
          <a:lstStyle/>
          <a:p>
            <a:r>
              <a:rPr lang="en-US" dirty="0"/>
              <a:t>You’ve Filed Your Financial Aid Application. Now What?</a:t>
            </a:r>
            <a:endParaRPr lang="en-US" dirty="0">
              <a:solidFill>
                <a:srgbClr val="0070C0"/>
              </a:solidFill>
            </a:endParaRPr>
          </a:p>
        </p:txBody>
      </p:sp>
      <p:sp>
        <p:nvSpPr>
          <p:cNvPr id="7" name="TextBox 6">
            <a:extLst>
              <a:ext uri="{FF2B5EF4-FFF2-40B4-BE49-F238E27FC236}">
                <a16:creationId xmlns:a16="http://schemas.microsoft.com/office/drawing/2014/main" id="{9B428D35-157A-1151-9A53-38FC386BA8DF}"/>
              </a:ext>
            </a:extLst>
          </p:cNvPr>
          <p:cNvSpPr txBox="1"/>
          <p:nvPr/>
        </p:nvSpPr>
        <p:spPr>
          <a:xfrm>
            <a:off x="150813" y="3424106"/>
            <a:ext cx="2667000" cy="2031325"/>
          </a:xfrm>
          <a:prstGeom prst="rect">
            <a:avLst/>
          </a:prstGeom>
          <a:noFill/>
        </p:spPr>
        <p:txBody>
          <a:bodyPr wrap="square" rtlCol="0">
            <a:spAutoFit/>
          </a:bodyPr>
          <a:lstStyle/>
          <a:p>
            <a:pPr algn="ctr"/>
            <a:r>
              <a:rPr lang="en-US" dirty="0"/>
              <a:t>Check your email regularly. Email is how FAFSA &amp; WASFA will communicate with you about next steps, additional information needed, etc. </a:t>
            </a:r>
          </a:p>
        </p:txBody>
      </p:sp>
      <p:sp>
        <p:nvSpPr>
          <p:cNvPr id="8" name="TextBox 7">
            <a:extLst>
              <a:ext uri="{FF2B5EF4-FFF2-40B4-BE49-F238E27FC236}">
                <a16:creationId xmlns:a16="http://schemas.microsoft.com/office/drawing/2014/main" id="{9707F50E-C4BE-CAD7-FB5C-295CE6BE246A}"/>
              </a:ext>
            </a:extLst>
          </p:cNvPr>
          <p:cNvSpPr txBox="1"/>
          <p:nvPr/>
        </p:nvSpPr>
        <p:spPr>
          <a:xfrm>
            <a:off x="8380412" y="457200"/>
            <a:ext cx="3428999" cy="1200329"/>
          </a:xfrm>
          <a:prstGeom prst="rect">
            <a:avLst/>
          </a:prstGeom>
          <a:noFill/>
        </p:spPr>
        <p:txBody>
          <a:bodyPr wrap="square" rtlCol="0">
            <a:spAutoFit/>
          </a:bodyPr>
          <a:lstStyle/>
          <a:p>
            <a:pPr algn="ctr"/>
            <a:r>
              <a:rPr lang="en-US" dirty="0"/>
              <a:t>Apply for additional funding including scholarships and private grants. (Like the ones we talked about earlier in the presentation.)</a:t>
            </a:r>
          </a:p>
        </p:txBody>
      </p:sp>
      <p:sp>
        <p:nvSpPr>
          <p:cNvPr id="9" name="TextBox 8">
            <a:extLst>
              <a:ext uri="{FF2B5EF4-FFF2-40B4-BE49-F238E27FC236}">
                <a16:creationId xmlns:a16="http://schemas.microsoft.com/office/drawing/2014/main" id="{D0A148F9-44F4-A83D-1480-96BA73FB3008}"/>
              </a:ext>
            </a:extLst>
          </p:cNvPr>
          <p:cNvSpPr txBox="1"/>
          <p:nvPr/>
        </p:nvSpPr>
        <p:spPr>
          <a:xfrm>
            <a:off x="8456612" y="4191000"/>
            <a:ext cx="3428999" cy="2308324"/>
          </a:xfrm>
          <a:prstGeom prst="rect">
            <a:avLst/>
          </a:prstGeom>
          <a:noFill/>
        </p:spPr>
        <p:txBody>
          <a:bodyPr wrap="square" rtlCol="0">
            <a:spAutoFit/>
          </a:bodyPr>
          <a:lstStyle/>
          <a:p>
            <a:pPr algn="ctr"/>
            <a:r>
              <a:rPr lang="en-US" dirty="0"/>
              <a:t>Contact your college/university financial aid office to follow-up if they’ve received your Student Aid Index (SAI). Make sure the financial aid office has a good way to communicate with you (</a:t>
            </a:r>
            <a:r>
              <a:rPr lang="en-US" dirty="0" err="1"/>
              <a:t>ie</a:t>
            </a:r>
            <a:r>
              <a:rPr lang="en-US" dirty="0"/>
              <a:t>. Email and phone) as they will reach out to you about you award. </a:t>
            </a:r>
          </a:p>
        </p:txBody>
      </p:sp>
      <p:sp>
        <p:nvSpPr>
          <p:cNvPr id="2" name="TextBox 1">
            <a:extLst>
              <a:ext uri="{FF2B5EF4-FFF2-40B4-BE49-F238E27FC236}">
                <a16:creationId xmlns:a16="http://schemas.microsoft.com/office/drawing/2014/main" id="{35212CCE-06E0-06CE-89C3-48F7DF61FB19}"/>
              </a:ext>
            </a:extLst>
          </p:cNvPr>
          <p:cNvSpPr txBox="1"/>
          <p:nvPr/>
        </p:nvSpPr>
        <p:spPr>
          <a:xfrm>
            <a:off x="303214" y="634284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1914750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5D628-D4DC-EAF3-4B81-CC0EB7753F40}"/>
              </a:ext>
            </a:extLst>
          </p:cNvPr>
          <p:cNvSpPr>
            <a:spLocks noGrp="1"/>
          </p:cNvSpPr>
          <p:nvPr>
            <p:ph type="title"/>
          </p:nvPr>
        </p:nvSpPr>
        <p:spPr/>
        <p:txBody>
          <a:bodyPr/>
          <a:lstStyle/>
          <a:p>
            <a:pPr algn="ctr"/>
            <a:r>
              <a:rPr lang="en-US"/>
              <a:t>Review and Understanding Your Financial Aid Offer</a:t>
            </a:r>
            <a:endParaRPr lang="en-US" dirty="0"/>
          </a:p>
        </p:txBody>
      </p:sp>
      <p:pic>
        <p:nvPicPr>
          <p:cNvPr id="4" name="Online Media 3" title="Understanding Your Financial Aid Offer">
            <a:hlinkClick r:id="" action="ppaction://media"/>
            <a:extLst>
              <a:ext uri="{FF2B5EF4-FFF2-40B4-BE49-F238E27FC236}">
                <a16:creationId xmlns:a16="http://schemas.microsoft.com/office/drawing/2014/main" id="{EAE43647-0C2F-1440-D75D-7ED3970E4098}"/>
              </a:ext>
            </a:extLst>
          </p:cNvPr>
          <p:cNvPicPr>
            <a:picLocks noGrp="1" noRot="1" noChangeAspect="1"/>
          </p:cNvPicPr>
          <p:nvPr>
            <p:ph idx="1"/>
            <a:videoFile r:link="rId1"/>
          </p:nvPr>
        </p:nvPicPr>
        <p:blipFill>
          <a:blip r:embed="rId4"/>
          <a:stretch>
            <a:fillRect/>
          </a:stretch>
        </p:blipFill>
        <p:spPr>
          <a:xfrm>
            <a:off x="2503488" y="2057400"/>
            <a:ext cx="7148512" cy="4038600"/>
          </a:xfrm>
          <a:prstGeom prst="rect">
            <a:avLst/>
          </a:prstGeom>
        </p:spPr>
      </p:pic>
      <p:sp>
        <p:nvSpPr>
          <p:cNvPr id="5" name="TextBox 4">
            <a:extLst>
              <a:ext uri="{FF2B5EF4-FFF2-40B4-BE49-F238E27FC236}">
                <a16:creationId xmlns:a16="http://schemas.microsoft.com/office/drawing/2014/main" id="{E8F91968-976B-2A6D-FB8A-30D322FDEF6A}"/>
              </a:ext>
            </a:extLst>
          </p:cNvPr>
          <p:cNvSpPr txBox="1"/>
          <p:nvPr/>
        </p:nvSpPr>
        <p:spPr>
          <a:xfrm>
            <a:off x="379412" y="1295400"/>
            <a:ext cx="2057400" cy="2185214"/>
          </a:xfrm>
          <a:prstGeom prst="rect">
            <a:avLst/>
          </a:prstGeom>
          <a:noFill/>
        </p:spPr>
        <p:txBody>
          <a:bodyPr wrap="square" rtlCol="0">
            <a:spAutoFit/>
          </a:bodyPr>
          <a:lstStyle/>
          <a:p>
            <a:r>
              <a:rPr lang="en-US" sz="1700" dirty="0"/>
              <a:t>Each school listed on your FAFSA or WASFA will send you a financial aid offer. This can arrive via mail, email, or viewed online via student portal. </a:t>
            </a:r>
          </a:p>
        </p:txBody>
      </p:sp>
      <p:sp>
        <p:nvSpPr>
          <p:cNvPr id="6" name="TextBox 5">
            <a:extLst>
              <a:ext uri="{FF2B5EF4-FFF2-40B4-BE49-F238E27FC236}">
                <a16:creationId xmlns:a16="http://schemas.microsoft.com/office/drawing/2014/main" id="{303DAF0F-9A57-2FA3-8E0B-59FF68CE96DB}"/>
              </a:ext>
            </a:extLst>
          </p:cNvPr>
          <p:cNvSpPr txBox="1"/>
          <p:nvPr/>
        </p:nvSpPr>
        <p:spPr>
          <a:xfrm>
            <a:off x="303212" y="3581400"/>
            <a:ext cx="2057400" cy="3231654"/>
          </a:xfrm>
          <a:prstGeom prst="rect">
            <a:avLst/>
          </a:prstGeom>
          <a:noFill/>
        </p:spPr>
        <p:txBody>
          <a:bodyPr wrap="square" rtlCol="0">
            <a:spAutoFit/>
          </a:bodyPr>
          <a:lstStyle/>
          <a:p>
            <a:r>
              <a:rPr lang="en-US" sz="1700" dirty="0"/>
              <a:t>There are three key parts of information on a financial aid award: </a:t>
            </a:r>
          </a:p>
          <a:p>
            <a:pPr marL="285750" indent="-285750">
              <a:buFontTx/>
              <a:buChar char="-"/>
            </a:pPr>
            <a:r>
              <a:rPr lang="en-US" sz="1700" dirty="0"/>
              <a:t>Estimated Cost of Attendance1 year (COA)</a:t>
            </a:r>
          </a:p>
          <a:p>
            <a:pPr marL="285750" indent="-285750">
              <a:buFontTx/>
              <a:buChar char="-"/>
            </a:pPr>
            <a:r>
              <a:rPr lang="en-US" sz="1700" dirty="0"/>
              <a:t>Types of Financial Aid Awarded</a:t>
            </a:r>
          </a:p>
          <a:p>
            <a:pPr marL="285750" indent="-285750">
              <a:buFontTx/>
              <a:buChar char="-"/>
            </a:pPr>
            <a:r>
              <a:rPr lang="en-US" sz="1700" dirty="0"/>
              <a:t>Net Price</a:t>
            </a:r>
          </a:p>
          <a:p>
            <a:endParaRPr lang="en-US" sz="1700" dirty="0"/>
          </a:p>
        </p:txBody>
      </p:sp>
      <p:sp>
        <p:nvSpPr>
          <p:cNvPr id="7" name="TextBox 6">
            <a:extLst>
              <a:ext uri="{FF2B5EF4-FFF2-40B4-BE49-F238E27FC236}">
                <a16:creationId xmlns:a16="http://schemas.microsoft.com/office/drawing/2014/main" id="{A9DCEA70-F9FC-0A8F-DCE8-D736BAE7CB5A}"/>
              </a:ext>
            </a:extLst>
          </p:cNvPr>
          <p:cNvSpPr txBox="1"/>
          <p:nvPr/>
        </p:nvSpPr>
        <p:spPr>
          <a:xfrm>
            <a:off x="9652000" y="1287780"/>
            <a:ext cx="2057400" cy="2185214"/>
          </a:xfrm>
          <a:prstGeom prst="rect">
            <a:avLst/>
          </a:prstGeom>
          <a:noFill/>
        </p:spPr>
        <p:txBody>
          <a:bodyPr wrap="square" rtlCol="0">
            <a:spAutoFit/>
          </a:bodyPr>
          <a:lstStyle/>
          <a:p>
            <a:r>
              <a:rPr lang="en-US" sz="1700" b="1" dirty="0"/>
              <a:t>Remember: </a:t>
            </a:r>
            <a:r>
              <a:rPr lang="en-US" sz="1700" dirty="0"/>
              <a:t>If you accept loans that is money you have to pay back. You DO NOT have to accept loans. You also can accept partial amount of a loan. </a:t>
            </a:r>
          </a:p>
        </p:txBody>
      </p:sp>
      <p:sp>
        <p:nvSpPr>
          <p:cNvPr id="9" name="TextBox 8">
            <a:extLst>
              <a:ext uri="{FF2B5EF4-FFF2-40B4-BE49-F238E27FC236}">
                <a16:creationId xmlns:a16="http://schemas.microsoft.com/office/drawing/2014/main" id="{4CA1BEB1-0745-2A25-24E9-377E0729E57E}"/>
              </a:ext>
            </a:extLst>
          </p:cNvPr>
          <p:cNvSpPr txBox="1"/>
          <p:nvPr/>
        </p:nvSpPr>
        <p:spPr>
          <a:xfrm>
            <a:off x="9718676" y="3581317"/>
            <a:ext cx="2057400" cy="2185214"/>
          </a:xfrm>
          <a:prstGeom prst="rect">
            <a:avLst/>
          </a:prstGeom>
          <a:noFill/>
        </p:spPr>
        <p:txBody>
          <a:bodyPr wrap="square" rtlCol="0">
            <a:spAutoFit/>
          </a:bodyPr>
          <a:lstStyle/>
          <a:p>
            <a:r>
              <a:rPr lang="en-US" sz="1700" dirty="0"/>
              <a:t>Your Net Price indicates the amount owed and/or refunded. </a:t>
            </a:r>
          </a:p>
          <a:p>
            <a:endParaRPr lang="en-US" sz="1700" dirty="0"/>
          </a:p>
          <a:p>
            <a:r>
              <a:rPr lang="en-US" sz="1700" dirty="0">
                <a:solidFill>
                  <a:schemeClr val="accent2"/>
                </a:solidFill>
              </a:rPr>
              <a:t>EOA </a:t>
            </a:r>
            <a:r>
              <a:rPr lang="en-US" sz="1700" dirty="0"/>
              <a:t>– </a:t>
            </a:r>
            <a:r>
              <a:rPr lang="en-US" sz="1700" dirty="0">
                <a:solidFill>
                  <a:srgbClr val="00B050"/>
                </a:solidFill>
              </a:rPr>
              <a:t>Financial Aid Awarded </a:t>
            </a:r>
            <a:r>
              <a:rPr lang="en-US" sz="1700" dirty="0"/>
              <a:t>= </a:t>
            </a:r>
            <a:r>
              <a:rPr lang="en-US" sz="1700" dirty="0">
                <a:solidFill>
                  <a:srgbClr val="CC9900"/>
                </a:solidFill>
              </a:rPr>
              <a:t>Net Price</a:t>
            </a:r>
            <a:endParaRPr lang="en-US" sz="1700" dirty="0">
              <a:solidFill>
                <a:schemeClr val="accent2"/>
              </a:solidFill>
            </a:endParaRPr>
          </a:p>
          <a:p>
            <a:endParaRPr lang="en-US" sz="1700" dirty="0"/>
          </a:p>
        </p:txBody>
      </p:sp>
      <p:sp>
        <p:nvSpPr>
          <p:cNvPr id="10" name="TextBox 9">
            <a:extLst>
              <a:ext uri="{FF2B5EF4-FFF2-40B4-BE49-F238E27FC236}">
                <a16:creationId xmlns:a16="http://schemas.microsoft.com/office/drawing/2014/main" id="{69EBE25C-7A95-6C5E-2F11-121466652E87}"/>
              </a:ext>
            </a:extLst>
          </p:cNvPr>
          <p:cNvSpPr txBox="1"/>
          <p:nvPr/>
        </p:nvSpPr>
        <p:spPr>
          <a:xfrm>
            <a:off x="9794876" y="5791628"/>
            <a:ext cx="2057400" cy="615553"/>
          </a:xfrm>
          <a:prstGeom prst="rect">
            <a:avLst/>
          </a:prstGeom>
          <a:noFill/>
        </p:spPr>
        <p:txBody>
          <a:bodyPr wrap="square" rtlCol="0">
            <a:spAutoFit/>
          </a:bodyPr>
          <a:lstStyle/>
          <a:p>
            <a:r>
              <a:rPr lang="en-US" sz="1700" dirty="0"/>
              <a:t>Compare your financial aid awards. </a:t>
            </a:r>
          </a:p>
        </p:txBody>
      </p:sp>
      <p:sp>
        <p:nvSpPr>
          <p:cNvPr id="3" name="TextBox 2">
            <a:extLst>
              <a:ext uri="{FF2B5EF4-FFF2-40B4-BE49-F238E27FC236}">
                <a16:creationId xmlns:a16="http://schemas.microsoft.com/office/drawing/2014/main" id="{9838DA38-8028-0AC9-C090-258B29676C77}"/>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80362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12,900+ Raining Cash Stock Photos ...">
            <a:extLst>
              <a:ext uri="{FF2B5EF4-FFF2-40B4-BE49-F238E27FC236}">
                <a16:creationId xmlns:a16="http://schemas.microsoft.com/office/drawing/2014/main" id="{93085209-555A-B19A-F5E3-A5AB2F92911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227012" y="234419"/>
            <a:ext cx="11734800" cy="638916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9337267C-12C0-F433-736A-569581014749}"/>
              </a:ext>
            </a:extLst>
          </p:cNvPr>
          <p:cNvSpPr>
            <a:spLocks noGrp="1"/>
          </p:cNvSpPr>
          <p:nvPr>
            <p:ph idx="1"/>
          </p:nvPr>
        </p:nvSpPr>
        <p:spPr/>
        <p:txBody>
          <a:bodyPr>
            <a:normAutofit fontScale="92500" lnSpcReduction="10000"/>
          </a:bodyPr>
          <a:lstStyle/>
          <a:p>
            <a:pPr marL="45706" indent="0" algn="ctr">
              <a:buNone/>
            </a:pPr>
            <a:r>
              <a:rPr lang="en-US" b="1" dirty="0">
                <a:solidFill>
                  <a:schemeClr val="tx1"/>
                </a:solidFill>
              </a:rPr>
              <a:t>The college/university financial aid office will be in communication with you. </a:t>
            </a:r>
          </a:p>
          <a:p>
            <a:pPr marL="45706" indent="0" algn="ctr">
              <a:buNone/>
            </a:pPr>
            <a:r>
              <a:rPr lang="en-US" b="1" dirty="0">
                <a:solidFill>
                  <a:schemeClr val="tx1"/>
                </a:solidFill>
              </a:rPr>
              <a:t>The money from your financial aid award will go directly to the college/university financial aid office. </a:t>
            </a:r>
          </a:p>
          <a:p>
            <a:pPr marL="45706" indent="0" algn="ctr">
              <a:buNone/>
            </a:pPr>
            <a:r>
              <a:rPr lang="en-US" b="1" dirty="0">
                <a:solidFill>
                  <a:schemeClr val="tx1"/>
                </a:solidFill>
              </a:rPr>
              <a:t>At the beginning of the first term/semester the financial aid office will deduct the COA for the term from your financial aid award. </a:t>
            </a:r>
          </a:p>
          <a:p>
            <a:pPr marL="45706" indent="0" algn="ctr">
              <a:buNone/>
            </a:pPr>
            <a:r>
              <a:rPr lang="en-US" b="1" dirty="0">
                <a:solidFill>
                  <a:schemeClr val="accent2"/>
                </a:solidFill>
              </a:rPr>
              <a:t>If you have money still owed (meaning that you were not awarded enough financial aid to cover the cost of your schooling) the financial aid office will send you a bill indicating how much is owed and will often work with students on a payment plan. COMMUNICATE WITH THE FINANCIAL AID OFFICE. </a:t>
            </a:r>
          </a:p>
          <a:p>
            <a:pPr marL="45706" indent="0" algn="ctr">
              <a:buNone/>
            </a:pPr>
            <a:r>
              <a:rPr lang="en-US" b="1" dirty="0">
                <a:solidFill>
                  <a:schemeClr val="accent1">
                    <a:lumMod val="50000"/>
                  </a:schemeClr>
                </a:solidFill>
              </a:rPr>
              <a:t>If you had more money awarded than the cost of schooling the financial aid office will send you a refund check (either in mail, for pick up, or direct deposit) for the remaining amount for the term/semester. This money is intended to be used for all things supporting your education. </a:t>
            </a:r>
          </a:p>
        </p:txBody>
      </p:sp>
      <p:sp>
        <p:nvSpPr>
          <p:cNvPr id="7" name="TextBox 6">
            <a:extLst>
              <a:ext uri="{FF2B5EF4-FFF2-40B4-BE49-F238E27FC236}">
                <a16:creationId xmlns:a16="http://schemas.microsoft.com/office/drawing/2014/main" id="{B582B328-B7CB-68FE-B95B-B193830D5E22}"/>
              </a:ext>
            </a:extLst>
          </p:cNvPr>
          <p:cNvSpPr txBox="1"/>
          <p:nvPr/>
        </p:nvSpPr>
        <p:spPr>
          <a:xfrm>
            <a:off x="684212" y="381000"/>
            <a:ext cx="11125200" cy="954107"/>
          </a:xfrm>
          <a:prstGeom prst="rect">
            <a:avLst/>
          </a:prstGeom>
          <a:noFill/>
        </p:spPr>
        <p:txBody>
          <a:bodyPr wrap="square">
            <a:spAutoFit/>
          </a:bodyPr>
          <a:lstStyle/>
          <a:p>
            <a:pPr marL="45706" indent="0" algn="ctr">
              <a:buNone/>
            </a:pPr>
            <a:r>
              <a:rPr lang="en-US" sz="2800" b="1" dirty="0"/>
              <a:t>You’ve accepted your financial aid award, confirmed which college/university you will be attending, now what? </a:t>
            </a:r>
          </a:p>
        </p:txBody>
      </p:sp>
      <p:sp>
        <p:nvSpPr>
          <p:cNvPr id="2" name="TextBox 1">
            <a:extLst>
              <a:ext uri="{FF2B5EF4-FFF2-40B4-BE49-F238E27FC236}">
                <a16:creationId xmlns:a16="http://schemas.microsoft.com/office/drawing/2014/main" id="{8118D0AE-A005-95C0-96E2-1C4B698BB9A1}"/>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59230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Welcome to College hand drawn lettering">
            <a:extLst>
              <a:ext uri="{FF2B5EF4-FFF2-40B4-BE49-F238E27FC236}">
                <a16:creationId xmlns:a16="http://schemas.microsoft.com/office/drawing/2014/main" id="{C5DE889B-8CB5-5864-065F-8EECEA93BD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055" b="8917"/>
          <a:stretch/>
        </p:blipFill>
        <p:spPr bwMode="auto">
          <a:xfrm>
            <a:off x="303212" y="914400"/>
            <a:ext cx="7239000" cy="4765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C52C1B6-D27B-A319-8962-3F95EFE68E23}"/>
              </a:ext>
            </a:extLst>
          </p:cNvPr>
          <p:cNvSpPr txBox="1"/>
          <p:nvPr/>
        </p:nvSpPr>
        <p:spPr>
          <a:xfrm>
            <a:off x="7522151" y="1752600"/>
            <a:ext cx="4038601" cy="3477875"/>
          </a:xfrm>
          <a:prstGeom prst="rect">
            <a:avLst/>
          </a:prstGeom>
          <a:noFill/>
        </p:spPr>
        <p:txBody>
          <a:bodyPr wrap="square" rtlCol="0">
            <a:spAutoFit/>
          </a:bodyPr>
          <a:lstStyle/>
          <a:p>
            <a:r>
              <a:rPr lang="en-US" sz="2200" dirty="0"/>
              <a:t>If you </a:t>
            </a:r>
            <a:r>
              <a:rPr lang="en-US" sz="2200" dirty="0">
                <a:solidFill>
                  <a:schemeClr val="accent3"/>
                </a:solidFill>
              </a:rPr>
              <a:t>have questions</a:t>
            </a:r>
            <a:r>
              <a:rPr lang="en-US" sz="2200" dirty="0"/>
              <a:t>, would like a </a:t>
            </a:r>
            <a:r>
              <a:rPr lang="en-US" sz="2200" dirty="0">
                <a:solidFill>
                  <a:schemeClr val="accent1"/>
                </a:solidFill>
              </a:rPr>
              <a:t>copy of this presentation</a:t>
            </a:r>
            <a:r>
              <a:rPr lang="en-US" sz="2200" dirty="0"/>
              <a:t>, or are </a:t>
            </a:r>
            <a:r>
              <a:rPr lang="en-US" sz="2200" dirty="0">
                <a:solidFill>
                  <a:srgbClr val="92D050"/>
                </a:solidFill>
              </a:rPr>
              <a:t>interested in </a:t>
            </a:r>
            <a:r>
              <a:rPr lang="en-US" sz="2200" dirty="0"/>
              <a:t>learning more about the </a:t>
            </a:r>
            <a:r>
              <a:rPr lang="en-US" sz="2200" dirty="0">
                <a:solidFill>
                  <a:srgbClr val="92D050"/>
                </a:solidFill>
              </a:rPr>
              <a:t>477 Yusawiac Program </a:t>
            </a:r>
            <a:r>
              <a:rPr lang="en-US" sz="2200" dirty="0"/>
              <a:t>please contact </a:t>
            </a:r>
            <a:r>
              <a:rPr lang="en-US" sz="2200" dirty="0">
                <a:solidFill>
                  <a:schemeClr val="accent4"/>
                </a:solidFill>
              </a:rPr>
              <a:t>Olivia Ponce </a:t>
            </a:r>
            <a:r>
              <a:rPr lang="en-US" sz="2200" dirty="0"/>
              <a:t>at </a:t>
            </a:r>
            <a:r>
              <a:rPr lang="en-US" sz="2200" dirty="0">
                <a:solidFill>
                  <a:schemeClr val="accent4"/>
                </a:solidFill>
                <a:hlinkClick r:id="rId4">
                  <a:extLst>
                    <a:ext uri="{A12FA001-AC4F-418D-AE19-62706E023703}">
                      <ahyp:hlinkClr xmlns:ahyp="http://schemas.microsoft.com/office/drawing/2018/hyperlinkcolor" val="tx"/>
                    </a:ext>
                  </a:extLst>
                </a:hlinkClick>
              </a:rPr>
              <a:t>oliviaponce@suquamish.nsn.us</a:t>
            </a:r>
            <a:r>
              <a:rPr lang="en-US" sz="2200" dirty="0">
                <a:solidFill>
                  <a:schemeClr val="accent4"/>
                </a:solidFill>
              </a:rPr>
              <a:t> </a:t>
            </a:r>
            <a:r>
              <a:rPr lang="en-US" sz="2200" dirty="0"/>
              <a:t>including your name, question/request, and a good email and phone number to contact you back. </a:t>
            </a:r>
          </a:p>
        </p:txBody>
      </p:sp>
      <p:sp>
        <p:nvSpPr>
          <p:cNvPr id="3" name="TextBox 2">
            <a:extLst>
              <a:ext uri="{FF2B5EF4-FFF2-40B4-BE49-F238E27FC236}">
                <a16:creationId xmlns:a16="http://schemas.microsoft.com/office/drawing/2014/main" id="{0CE99816-8701-DD0B-9C53-DE1A81FED0D7}"/>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148891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C0861-0161-17F5-9B25-64B0AEF3E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32DD4-B1B2-3BBB-203A-325992C6D926}"/>
              </a:ext>
            </a:extLst>
          </p:cNvPr>
          <p:cNvSpPr>
            <a:spLocks noGrp="1"/>
          </p:cNvSpPr>
          <p:nvPr>
            <p:ph type="title"/>
          </p:nvPr>
        </p:nvSpPr>
        <p:spPr/>
        <p:txBody>
          <a:bodyPr/>
          <a:lstStyle/>
          <a:p>
            <a:r>
              <a:rPr lang="en-US" dirty="0"/>
              <a:t>Resources &amp; References</a:t>
            </a:r>
          </a:p>
        </p:txBody>
      </p:sp>
      <p:sp>
        <p:nvSpPr>
          <p:cNvPr id="12" name="Content Placeholder 2">
            <a:extLst>
              <a:ext uri="{FF2B5EF4-FFF2-40B4-BE49-F238E27FC236}">
                <a16:creationId xmlns:a16="http://schemas.microsoft.com/office/drawing/2014/main" id="{3F91CC84-DE6E-546D-3CF1-DCDC70087133}"/>
              </a:ext>
            </a:extLst>
          </p:cNvPr>
          <p:cNvSpPr txBox="1">
            <a:spLocks/>
          </p:cNvSpPr>
          <p:nvPr/>
        </p:nvSpPr>
        <p:spPr>
          <a:xfrm>
            <a:off x="7418918" y="3185160"/>
            <a:ext cx="4303803"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Boom &amp; Bucket Student Scholarship Program</a:t>
            </a:r>
          </a:p>
          <a:p>
            <a:pPr marL="45706" indent="0">
              <a:lnSpc>
                <a:spcPct val="100000"/>
              </a:lnSpc>
              <a:spcBef>
                <a:spcPts val="0"/>
              </a:spcBef>
              <a:buFont typeface="Corbel" pitchFamily="34" charset="0"/>
              <a:buNone/>
            </a:pPr>
            <a:r>
              <a:rPr lang="en-US" sz="1600" dirty="0">
                <a:hlinkClick r:id="rId3"/>
              </a:rPr>
              <a:t>www.boomandbucket.com/blog/scholarship</a:t>
            </a:r>
            <a:endParaRPr lang="en-US" sz="1600" dirty="0"/>
          </a:p>
          <a:p>
            <a:pPr marL="45706" indent="0">
              <a:lnSpc>
                <a:spcPct val="100000"/>
              </a:lnSpc>
              <a:spcBef>
                <a:spcPts val="0"/>
              </a:spcBef>
              <a:buFont typeface="Corbel" pitchFamily="34" charset="0"/>
              <a:buNone/>
            </a:pPr>
            <a:r>
              <a:rPr lang="en-US" sz="1600" dirty="0"/>
              <a:t>Email: </a:t>
            </a:r>
            <a:r>
              <a:rPr lang="en-US" sz="1600" dirty="0">
                <a:hlinkClick r:id="rId4"/>
              </a:rPr>
              <a:t>support@boomandbucket.com</a:t>
            </a:r>
            <a:endParaRPr lang="en-US" sz="1600" dirty="0"/>
          </a:p>
          <a:p>
            <a:pPr marL="45706" indent="0">
              <a:lnSpc>
                <a:spcPct val="100000"/>
              </a:lnSpc>
              <a:spcBef>
                <a:spcPts val="0"/>
              </a:spcBef>
              <a:buFont typeface="Corbel" pitchFamily="34" charset="0"/>
              <a:buNone/>
            </a:pPr>
            <a:r>
              <a:rPr lang="en-US" sz="1600" dirty="0"/>
              <a:t>Call: 888.417.3477</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15" name="Content Placeholder 2">
            <a:extLst>
              <a:ext uri="{FF2B5EF4-FFF2-40B4-BE49-F238E27FC236}">
                <a16:creationId xmlns:a16="http://schemas.microsoft.com/office/drawing/2014/main" id="{52324904-A2EE-68C4-9263-EDA67AFEDF17}"/>
              </a:ext>
            </a:extLst>
          </p:cNvPr>
          <p:cNvSpPr txBox="1">
            <a:spLocks/>
          </p:cNvSpPr>
          <p:nvPr/>
        </p:nvSpPr>
        <p:spPr>
          <a:xfrm>
            <a:off x="448195" y="1965960"/>
            <a:ext cx="4968252"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Actuarial Foundation : STEM Stars Scholarship Program</a:t>
            </a:r>
          </a:p>
          <a:p>
            <a:pPr marL="45706" indent="0">
              <a:lnSpc>
                <a:spcPct val="100000"/>
              </a:lnSpc>
              <a:spcBef>
                <a:spcPts val="0"/>
              </a:spcBef>
              <a:buFont typeface="Corbel" pitchFamily="34" charset="0"/>
              <a:buNone/>
            </a:pPr>
            <a:r>
              <a:rPr lang="en-US" sz="1600" dirty="0">
                <a:hlinkClick r:id="rId5"/>
              </a:rPr>
              <a:t>www.actuarialfoundation.org/scholarships/stem-stars/</a:t>
            </a:r>
            <a:r>
              <a:rPr lang="en-US" sz="1600" dirty="0"/>
              <a:t> </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16" name="Content Placeholder 2">
            <a:extLst>
              <a:ext uri="{FF2B5EF4-FFF2-40B4-BE49-F238E27FC236}">
                <a16:creationId xmlns:a16="http://schemas.microsoft.com/office/drawing/2014/main" id="{7726055E-4853-BC61-32B4-E3736923E1F8}"/>
              </a:ext>
            </a:extLst>
          </p:cNvPr>
          <p:cNvSpPr txBox="1">
            <a:spLocks/>
          </p:cNvSpPr>
          <p:nvPr/>
        </p:nvSpPr>
        <p:spPr>
          <a:xfrm>
            <a:off x="466104" y="2792987"/>
            <a:ext cx="4303803"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AISES: Advancing Indigenous People In Stem</a:t>
            </a:r>
          </a:p>
          <a:p>
            <a:pPr marL="45706" indent="0">
              <a:lnSpc>
                <a:spcPct val="100000"/>
              </a:lnSpc>
              <a:spcBef>
                <a:spcPts val="0"/>
              </a:spcBef>
              <a:buFont typeface="Corbel" pitchFamily="34" charset="0"/>
              <a:buNone/>
            </a:pPr>
            <a:r>
              <a:rPr lang="en-US" sz="1600" dirty="0">
                <a:hlinkClick r:id="rId6"/>
              </a:rPr>
              <a:t>www.aises.org</a:t>
            </a:r>
            <a:endParaRPr lang="en-US" sz="1600" dirty="0"/>
          </a:p>
          <a:p>
            <a:pPr marL="45706" indent="0">
              <a:lnSpc>
                <a:spcPct val="100000"/>
              </a:lnSpc>
              <a:spcBef>
                <a:spcPts val="0"/>
              </a:spcBef>
              <a:buFont typeface="Corbel" pitchFamily="34" charset="0"/>
              <a:buNone/>
            </a:pPr>
            <a:r>
              <a:rPr lang="en-US" sz="1600" dirty="0"/>
              <a:t>Email: </a:t>
            </a:r>
            <a:r>
              <a:rPr lang="en-US" sz="1600" dirty="0">
                <a:hlinkClick r:id="rId7"/>
              </a:rPr>
              <a:t>info@aises.org</a:t>
            </a:r>
            <a:r>
              <a:rPr lang="en-US" sz="1600" dirty="0"/>
              <a:t> </a:t>
            </a:r>
          </a:p>
          <a:p>
            <a:pPr marL="45706" indent="0">
              <a:lnSpc>
                <a:spcPct val="100000"/>
              </a:lnSpc>
              <a:spcBef>
                <a:spcPts val="0"/>
              </a:spcBef>
              <a:buFont typeface="Corbel" pitchFamily="34" charset="0"/>
              <a:buNone/>
            </a:pPr>
            <a:r>
              <a:rPr lang="en-US" sz="1600" dirty="0"/>
              <a:t>Call: 505.765.1052</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14" name="Content Placeholder 2">
            <a:extLst>
              <a:ext uri="{FF2B5EF4-FFF2-40B4-BE49-F238E27FC236}">
                <a16:creationId xmlns:a16="http://schemas.microsoft.com/office/drawing/2014/main" id="{2DC9812A-E7A0-9B28-4393-6BE25A2A5CAE}"/>
              </a:ext>
            </a:extLst>
          </p:cNvPr>
          <p:cNvSpPr txBox="1">
            <a:spLocks/>
          </p:cNvSpPr>
          <p:nvPr/>
        </p:nvSpPr>
        <p:spPr>
          <a:xfrm>
            <a:off x="466103" y="4114800"/>
            <a:ext cx="4303803"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Amazon: Future Engineer Scholarship Program</a:t>
            </a:r>
          </a:p>
          <a:p>
            <a:pPr marL="45706" indent="0">
              <a:lnSpc>
                <a:spcPct val="100000"/>
              </a:lnSpc>
              <a:spcBef>
                <a:spcPts val="0"/>
              </a:spcBef>
              <a:buFont typeface="Corbel" pitchFamily="34" charset="0"/>
              <a:buNone/>
            </a:pPr>
            <a:r>
              <a:rPr lang="en-US" sz="1600" dirty="0">
                <a:hlinkClick r:id="rId8"/>
              </a:rPr>
              <a:t>www.amazonfutureengineer.com/scholarships</a:t>
            </a:r>
            <a:r>
              <a:rPr lang="en-US" sz="1600" dirty="0"/>
              <a:t> </a:t>
            </a:r>
          </a:p>
          <a:p>
            <a:pPr marL="45706" indent="0">
              <a:lnSpc>
                <a:spcPct val="100000"/>
              </a:lnSpc>
              <a:spcBef>
                <a:spcPts val="0"/>
              </a:spcBef>
              <a:buFont typeface="Corbel" pitchFamily="34" charset="0"/>
              <a:buNone/>
            </a:pPr>
            <a:r>
              <a:rPr lang="en-US" sz="1600" dirty="0"/>
              <a:t>Questions email to: </a:t>
            </a:r>
            <a:r>
              <a:rPr lang="en-US" sz="1600" dirty="0">
                <a:hlinkClick r:id="rId9"/>
              </a:rPr>
              <a:t>afe-contact@amazon.com</a:t>
            </a: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8" name="Content Placeholder 2">
            <a:extLst>
              <a:ext uri="{FF2B5EF4-FFF2-40B4-BE49-F238E27FC236}">
                <a16:creationId xmlns:a16="http://schemas.microsoft.com/office/drawing/2014/main" id="{7EC20680-F028-0180-7968-AA5B76589EB4}"/>
              </a:ext>
            </a:extLst>
          </p:cNvPr>
          <p:cNvSpPr txBox="1">
            <a:spLocks/>
          </p:cNvSpPr>
          <p:nvPr/>
        </p:nvSpPr>
        <p:spPr>
          <a:xfrm>
            <a:off x="466538" y="5181600"/>
            <a:ext cx="4303803"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American Chemical Society Scholars Program</a:t>
            </a:r>
          </a:p>
          <a:p>
            <a:pPr marL="45706" indent="0">
              <a:lnSpc>
                <a:spcPct val="100000"/>
              </a:lnSpc>
              <a:spcBef>
                <a:spcPts val="0"/>
              </a:spcBef>
              <a:buFont typeface="Corbel" pitchFamily="34" charset="0"/>
              <a:buNone/>
            </a:pPr>
            <a:r>
              <a:rPr lang="en-US" sz="1600" dirty="0">
                <a:hlinkClick r:id="rId10"/>
              </a:rPr>
              <a:t>www.acs.org/education/acs-scholars.html</a:t>
            </a:r>
            <a:r>
              <a:rPr lang="en-US" sz="1600" dirty="0"/>
              <a:t> </a:t>
            </a:r>
          </a:p>
          <a:p>
            <a:pPr marL="45706" indent="0">
              <a:lnSpc>
                <a:spcPct val="100000"/>
              </a:lnSpc>
              <a:spcBef>
                <a:spcPts val="0"/>
              </a:spcBef>
              <a:buFont typeface="Corbel" pitchFamily="34" charset="0"/>
              <a:buNone/>
            </a:pPr>
            <a:r>
              <a:rPr lang="en-US" sz="1600" dirty="0"/>
              <a:t>Email: </a:t>
            </a:r>
            <a:r>
              <a:rPr lang="en-US" sz="1600" dirty="0">
                <a:hlinkClick r:id="rId11"/>
              </a:rPr>
              <a:t>scholars@acs.org</a:t>
            </a:r>
            <a:endParaRPr lang="en-US" sz="1600" dirty="0"/>
          </a:p>
          <a:p>
            <a:pPr marL="45706" indent="0">
              <a:lnSpc>
                <a:spcPct val="100000"/>
              </a:lnSpc>
              <a:spcBef>
                <a:spcPts val="0"/>
              </a:spcBef>
              <a:buFont typeface="Corbel" pitchFamily="34" charset="0"/>
              <a:buNone/>
            </a:pPr>
            <a:r>
              <a:rPr lang="en-US" sz="1600" dirty="0"/>
              <a:t>Call: 1800.227.5558</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3" name="Content Placeholder 2">
            <a:extLst>
              <a:ext uri="{FF2B5EF4-FFF2-40B4-BE49-F238E27FC236}">
                <a16:creationId xmlns:a16="http://schemas.microsoft.com/office/drawing/2014/main" id="{DFB015F6-9118-F67B-406F-E6D27209C2EA}"/>
              </a:ext>
            </a:extLst>
          </p:cNvPr>
          <p:cNvSpPr txBox="1">
            <a:spLocks/>
          </p:cNvSpPr>
          <p:nvPr/>
        </p:nvSpPr>
        <p:spPr>
          <a:xfrm>
            <a:off x="7422862" y="1965960"/>
            <a:ext cx="4038600"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American Indian College Fund</a:t>
            </a:r>
          </a:p>
          <a:p>
            <a:pPr marL="45706" indent="0">
              <a:lnSpc>
                <a:spcPct val="100000"/>
              </a:lnSpc>
              <a:spcBef>
                <a:spcPts val="0"/>
              </a:spcBef>
              <a:buFont typeface="Corbel" pitchFamily="34" charset="0"/>
              <a:buNone/>
            </a:pPr>
            <a:r>
              <a:rPr lang="en-US" sz="1600" dirty="0">
                <a:hlinkClick r:id="rId12"/>
              </a:rPr>
              <a:t>www.collegefund.org/students/scholarships/</a:t>
            </a:r>
            <a:r>
              <a:rPr lang="en-US" sz="1600" dirty="0"/>
              <a:t> </a:t>
            </a:r>
          </a:p>
          <a:p>
            <a:pPr marL="45706" indent="0">
              <a:lnSpc>
                <a:spcPct val="100000"/>
              </a:lnSpc>
              <a:spcBef>
                <a:spcPts val="0"/>
              </a:spcBef>
              <a:buFont typeface="Corbel" pitchFamily="34" charset="0"/>
              <a:buNone/>
            </a:pPr>
            <a:r>
              <a:rPr lang="en-US" sz="1600" dirty="0"/>
              <a:t>Call 1800.776.3863</a:t>
            </a:r>
          </a:p>
          <a:p>
            <a:pPr marL="45706" indent="0">
              <a:lnSpc>
                <a:spcPct val="100000"/>
              </a:lnSpc>
              <a:spcBef>
                <a:spcPts val="0"/>
              </a:spcBef>
              <a:buFont typeface="Corbel" pitchFamily="34" charset="0"/>
              <a:buNone/>
            </a:pPr>
            <a:r>
              <a:rPr lang="en-US" sz="1600" dirty="0"/>
              <a:t>Email: </a:t>
            </a:r>
            <a:r>
              <a:rPr lang="en-US" sz="1600" dirty="0">
                <a:hlinkClick r:id="rId13"/>
              </a:rPr>
              <a:t>scholarships@collegefund.org</a:t>
            </a: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4" name="Content Placeholder 2">
            <a:extLst>
              <a:ext uri="{FF2B5EF4-FFF2-40B4-BE49-F238E27FC236}">
                <a16:creationId xmlns:a16="http://schemas.microsoft.com/office/drawing/2014/main" id="{8FD10E67-5B57-0B26-7F8C-87FFA637909B}"/>
              </a:ext>
            </a:extLst>
          </p:cNvPr>
          <p:cNvSpPr txBox="1">
            <a:spLocks/>
          </p:cNvSpPr>
          <p:nvPr/>
        </p:nvSpPr>
        <p:spPr>
          <a:xfrm>
            <a:off x="7418485" y="4404360"/>
            <a:ext cx="4038600" cy="1219200"/>
          </a:xfrm>
          <a:prstGeom prst="rect">
            <a:avLst/>
          </a:prstGeom>
        </p:spPr>
        <p:txBody>
          <a:bodyPr vert="horz" lIns="91440" tIns="45720" rIns="91440" bIns="45720" rtlCol="0">
            <a:normAutofit lnSpcReduction="10000"/>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Daughters of the American Revolution: American Indians Scholarships</a:t>
            </a:r>
          </a:p>
          <a:p>
            <a:pPr marL="45706" indent="0">
              <a:lnSpc>
                <a:spcPct val="100000"/>
              </a:lnSpc>
              <a:spcBef>
                <a:spcPts val="0"/>
              </a:spcBef>
              <a:buFont typeface="Corbel" pitchFamily="34" charset="0"/>
              <a:buNone/>
            </a:pPr>
            <a:r>
              <a:rPr lang="en-US" sz="1600" dirty="0">
                <a:hlinkClick r:id="rId14"/>
              </a:rPr>
              <a:t>www.dar.org/national-society/scholarships/American-indian</a:t>
            </a:r>
            <a:endParaRPr lang="en-US" sz="1600" dirty="0"/>
          </a:p>
          <a:p>
            <a:pPr marL="45706" indent="0">
              <a:lnSpc>
                <a:spcPct val="100000"/>
              </a:lnSpc>
              <a:spcBef>
                <a:spcPts val="0"/>
              </a:spcBef>
              <a:buFont typeface="Corbel" pitchFamily="34" charset="0"/>
              <a:buNone/>
            </a:pPr>
            <a:r>
              <a:rPr lang="en-US" sz="1600" dirty="0"/>
              <a:t>Email: </a:t>
            </a:r>
            <a:r>
              <a:rPr lang="en-US" sz="1600" dirty="0">
                <a:hlinkClick r:id="rId15"/>
              </a:rPr>
              <a:t>americanindiansschol@nsdar.org</a:t>
            </a: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5" name="TextBox 4">
            <a:extLst>
              <a:ext uri="{FF2B5EF4-FFF2-40B4-BE49-F238E27FC236}">
                <a16:creationId xmlns:a16="http://schemas.microsoft.com/office/drawing/2014/main" id="{F4F45404-07D4-D013-6B4F-BA651AD4C6C9}"/>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44872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6893-C3F7-478E-1814-1FE537373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E631E1-F648-A2B6-3C94-A38F3F06A958}"/>
              </a:ext>
            </a:extLst>
          </p:cNvPr>
          <p:cNvSpPr>
            <a:spLocks noGrp="1"/>
          </p:cNvSpPr>
          <p:nvPr>
            <p:ph type="title"/>
          </p:nvPr>
        </p:nvSpPr>
        <p:spPr/>
        <p:txBody>
          <a:bodyPr/>
          <a:lstStyle/>
          <a:p>
            <a:r>
              <a:rPr lang="en-US" dirty="0"/>
              <a:t>Resources &amp; References</a:t>
            </a:r>
          </a:p>
        </p:txBody>
      </p:sp>
      <p:sp>
        <p:nvSpPr>
          <p:cNvPr id="3" name="Content Placeholder 2">
            <a:extLst>
              <a:ext uri="{FF2B5EF4-FFF2-40B4-BE49-F238E27FC236}">
                <a16:creationId xmlns:a16="http://schemas.microsoft.com/office/drawing/2014/main" id="{663CE29D-4F01-BDFD-37F4-22276B12A674}"/>
              </a:ext>
            </a:extLst>
          </p:cNvPr>
          <p:cNvSpPr>
            <a:spLocks noGrp="1"/>
          </p:cNvSpPr>
          <p:nvPr>
            <p:ph idx="1"/>
          </p:nvPr>
        </p:nvSpPr>
        <p:spPr>
          <a:xfrm>
            <a:off x="684212" y="1676400"/>
            <a:ext cx="4485275" cy="1356360"/>
          </a:xfrm>
        </p:spPr>
        <p:txBody>
          <a:bodyPr>
            <a:noAutofit/>
          </a:bodyPr>
          <a:lstStyle/>
          <a:p>
            <a:pPr marL="45706" indent="0">
              <a:lnSpc>
                <a:spcPct val="100000"/>
              </a:lnSpc>
              <a:spcBef>
                <a:spcPts val="0"/>
              </a:spcBef>
              <a:buNone/>
            </a:pPr>
            <a:r>
              <a:rPr lang="en-US" sz="1600" dirty="0"/>
              <a:t>Federal Student Aid</a:t>
            </a:r>
          </a:p>
          <a:p>
            <a:pPr marL="45706" indent="0">
              <a:lnSpc>
                <a:spcPct val="100000"/>
              </a:lnSpc>
              <a:spcBef>
                <a:spcPts val="0"/>
              </a:spcBef>
              <a:buNone/>
            </a:pPr>
            <a:r>
              <a:rPr lang="en-US" sz="1600" dirty="0">
                <a:hlinkClick r:id="rId3"/>
              </a:rPr>
              <a:t>www.studentaid.gov</a:t>
            </a:r>
            <a:endParaRPr lang="en-US" sz="1600" dirty="0"/>
          </a:p>
          <a:p>
            <a:pPr marL="45706" indent="0">
              <a:lnSpc>
                <a:spcPct val="100000"/>
              </a:lnSpc>
              <a:spcBef>
                <a:spcPts val="0"/>
              </a:spcBef>
              <a:buNone/>
            </a:pPr>
            <a:r>
              <a:rPr lang="en-US" sz="1600" dirty="0"/>
              <a:t>Help Center: </a:t>
            </a:r>
          </a:p>
          <a:p>
            <a:pPr marL="45706" indent="0">
              <a:lnSpc>
                <a:spcPct val="100000"/>
              </a:lnSpc>
              <a:spcBef>
                <a:spcPts val="0"/>
              </a:spcBef>
              <a:buNone/>
            </a:pPr>
            <a:r>
              <a:rPr lang="en-US" sz="1600" dirty="0">
                <a:hlinkClick r:id="rId4"/>
              </a:rPr>
              <a:t>www.studentaid.gov/help-center/answers/landing</a:t>
            </a:r>
            <a:endParaRPr lang="en-US" sz="1600" dirty="0"/>
          </a:p>
          <a:p>
            <a:pPr marL="45706" indent="0">
              <a:lnSpc>
                <a:spcPct val="100000"/>
              </a:lnSpc>
              <a:spcBef>
                <a:spcPts val="0"/>
              </a:spcBef>
              <a:buNone/>
            </a:pPr>
            <a:r>
              <a:rPr lang="en-US" sz="1600" dirty="0"/>
              <a:t>Federal Student Aid Information Center:</a:t>
            </a:r>
          </a:p>
          <a:p>
            <a:pPr marL="45706" indent="0">
              <a:lnSpc>
                <a:spcPct val="100000"/>
              </a:lnSpc>
              <a:spcBef>
                <a:spcPts val="0"/>
              </a:spcBef>
              <a:buNone/>
            </a:pPr>
            <a:r>
              <a:rPr lang="en-US" sz="1600" dirty="0"/>
              <a:t>Call 1800.433.3243</a:t>
            </a:r>
          </a:p>
          <a:p>
            <a:pPr marL="45706" indent="0">
              <a:lnSpc>
                <a:spcPct val="100000"/>
              </a:lnSpc>
              <a:spcBef>
                <a:spcPts val="0"/>
              </a:spcBef>
              <a:buNone/>
            </a:pPr>
            <a:endParaRPr lang="en-US" sz="1600" dirty="0"/>
          </a:p>
        </p:txBody>
      </p:sp>
      <p:sp>
        <p:nvSpPr>
          <p:cNvPr id="4" name="Content Placeholder 2">
            <a:extLst>
              <a:ext uri="{FF2B5EF4-FFF2-40B4-BE49-F238E27FC236}">
                <a16:creationId xmlns:a16="http://schemas.microsoft.com/office/drawing/2014/main" id="{93CD728F-20B2-9865-A057-0E0CE4B9BD5B}"/>
              </a:ext>
            </a:extLst>
          </p:cNvPr>
          <p:cNvSpPr txBox="1">
            <a:spLocks/>
          </p:cNvSpPr>
          <p:nvPr/>
        </p:nvSpPr>
        <p:spPr>
          <a:xfrm>
            <a:off x="7128453" y="4602482"/>
            <a:ext cx="3863335"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Washington State Opportunity Scholarship</a:t>
            </a:r>
          </a:p>
          <a:p>
            <a:pPr marL="45706" indent="0">
              <a:lnSpc>
                <a:spcPct val="100000"/>
              </a:lnSpc>
              <a:spcBef>
                <a:spcPts val="0"/>
              </a:spcBef>
              <a:buFont typeface="Corbel" pitchFamily="34" charset="0"/>
              <a:buNone/>
            </a:pPr>
            <a:r>
              <a:rPr lang="en-US" sz="1600" dirty="0">
                <a:hlinkClick r:id="rId5"/>
              </a:rPr>
              <a:t>www.waopportunityscholarship.org</a:t>
            </a:r>
            <a:r>
              <a:rPr lang="en-US" sz="1600" dirty="0"/>
              <a:t> </a:t>
            </a:r>
          </a:p>
          <a:p>
            <a:pPr marL="45706" indent="0">
              <a:lnSpc>
                <a:spcPct val="100000"/>
              </a:lnSpc>
              <a:spcBef>
                <a:spcPts val="0"/>
              </a:spcBef>
              <a:buFont typeface="Corbel" pitchFamily="34" charset="0"/>
              <a:buNone/>
            </a:pPr>
            <a:r>
              <a:rPr lang="en-US" sz="1600" dirty="0"/>
              <a:t>Email: </a:t>
            </a:r>
            <a:r>
              <a:rPr lang="en-US" sz="1600" dirty="0">
                <a:hlinkClick r:id="rId6"/>
              </a:rPr>
              <a:t>info@waopportunityscholarship.org</a:t>
            </a:r>
            <a:endParaRPr lang="en-US" sz="1600" dirty="0"/>
          </a:p>
          <a:p>
            <a:pPr marL="45706" indent="0">
              <a:lnSpc>
                <a:spcPct val="100000"/>
              </a:lnSpc>
              <a:spcBef>
                <a:spcPts val="0"/>
              </a:spcBef>
              <a:buFont typeface="Corbel" pitchFamily="34" charset="0"/>
              <a:buNone/>
            </a:pPr>
            <a:r>
              <a:rPr lang="en-US" sz="1600" dirty="0"/>
              <a:t>Call: 206.800.8025</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5" name="Content Placeholder 2">
            <a:extLst>
              <a:ext uri="{FF2B5EF4-FFF2-40B4-BE49-F238E27FC236}">
                <a16:creationId xmlns:a16="http://schemas.microsoft.com/office/drawing/2014/main" id="{509F4DC6-3F4B-EC88-07E0-0FC9AE7C7BFD}"/>
              </a:ext>
            </a:extLst>
          </p:cNvPr>
          <p:cNvSpPr txBox="1">
            <a:spLocks/>
          </p:cNvSpPr>
          <p:nvPr/>
        </p:nvSpPr>
        <p:spPr>
          <a:xfrm>
            <a:off x="684212" y="3435069"/>
            <a:ext cx="3863335"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Financial Aid and College Preparation Resources for Native Americans</a:t>
            </a:r>
          </a:p>
          <a:p>
            <a:pPr marL="45706" indent="0">
              <a:lnSpc>
                <a:spcPct val="100000"/>
              </a:lnSpc>
              <a:spcBef>
                <a:spcPts val="0"/>
              </a:spcBef>
              <a:buFont typeface="Corbel" pitchFamily="34" charset="0"/>
              <a:buNone/>
            </a:pPr>
            <a:r>
              <a:rPr lang="en-US" sz="1600" dirty="0">
                <a:hlinkClick r:id="rId7"/>
              </a:rPr>
              <a:t>www.studentaid.gov/sites/default/files/financial-aid-for-natives.pdf</a:t>
            </a:r>
            <a:r>
              <a:rPr lang="en-US" sz="1600" dirty="0"/>
              <a:t> </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6" name="Content Placeholder 2">
            <a:extLst>
              <a:ext uri="{FF2B5EF4-FFF2-40B4-BE49-F238E27FC236}">
                <a16:creationId xmlns:a16="http://schemas.microsoft.com/office/drawing/2014/main" id="{3212A8B3-2B51-246B-F49D-A23670E0CAD7}"/>
              </a:ext>
            </a:extLst>
          </p:cNvPr>
          <p:cNvSpPr txBox="1">
            <a:spLocks/>
          </p:cNvSpPr>
          <p:nvPr/>
        </p:nvSpPr>
        <p:spPr>
          <a:xfrm>
            <a:off x="707574" y="4654269"/>
            <a:ext cx="3863335"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Financial Aid For Native American Students: Eligibility for Native American Scholarships</a:t>
            </a:r>
          </a:p>
          <a:p>
            <a:pPr marL="45706" indent="0">
              <a:lnSpc>
                <a:spcPct val="100000"/>
              </a:lnSpc>
              <a:spcBef>
                <a:spcPts val="0"/>
              </a:spcBef>
              <a:buFont typeface="Corbel" pitchFamily="34" charset="0"/>
              <a:buNone/>
            </a:pPr>
            <a:r>
              <a:rPr lang="en-US" sz="1600" dirty="0">
                <a:hlinkClick r:id="rId8"/>
              </a:rPr>
              <a:t>www.finaid.org/otheraid/natamind/</a:t>
            </a: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13" name="Content Placeholder 2">
            <a:extLst>
              <a:ext uri="{FF2B5EF4-FFF2-40B4-BE49-F238E27FC236}">
                <a16:creationId xmlns:a16="http://schemas.microsoft.com/office/drawing/2014/main" id="{E8716FF7-8781-6DEB-F981-639F11FFE1F0}"/>
              </a:ext>
            </a:extLst>
          </p:cNvPr>
          <p:cNvSpPr txBox="1">
            <a:spLocks/>
          </p:cNvSpPr>
          <p:nvPr/>
        </p:nvSpPr>
        <p:spPr>
          <a:xfrm>
            <a:off x="7215633" y="2423160"/>
            <a:ext cx="4303803"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Red Thread Foundation for Women</a:t>
            </a:r>
          </a:p>
          <a:p>
            <a:pPr marL="45706" indent="0">
              <a:lnSpc>
                <a:spcPct val="100000"/>
              </a:lnSpc>
              <a:spcBef>
                <a:spcPts val="0"/>
              </a:spcBef>
              <a:buFont typeface="Corbel" pitchFamily="34" charset="0"/>
              <a:buNone/>
            </a:pPr>
            <a:r>
              <a:rPr lang="en-US" sz="1600" dirty="0">
                <a:hlinkClick r:id="rId9"/>
              </a:rPr>
              <a:t>www.redthreadwomen.org/about/apply/apply</a:t>
            </a:r>
            <a:r>
              <a:rPr lang="en-US" sz="1600" dirty="0"/>
              <a:t> </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11" name="Content Placeholder 2">
            <a:extLst>
              <a:ext uri="{FF2B5EF4-FFF2-40B4-BE49-F238E27FC236}">
                <a16:creationId xmlns:a16="http://schemas.microsoft.com/office/drawing/2014/main" id="{0D517738-257D-2C30-64DD-85122CF0B3FC}"/>
              </a:ext>
            </a:extLst>
          </p:cNvPr>
          <p:cNvSpPr txBox="1">
            <a:spLocks/>
          </p:cNvSpPr>
          <p:nvPr/>
        </p:nvSpPr>
        <p:spPr>
          <a:xfrm>
            <a:off x="7200809" y="3284221"/>
            <a:ext cx="4303803" cy="1219200"/>
          </a:xfrm>
          <a:prstGeom prst="rect">
            <a:avLst/>
          </a:prstGeom>
        </p:spPr>
        <p:txBody>
          <a:bodyPr vert="horz" lIns="91440" tIns="45720" rIns="91440" bIns="45720" rtlCol="0">
            <a:normAutofit/>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Washington Application for State Financial Aid</a:t>
            </a:r>
          </a:p>
          <a:p>
            <a:pPr marL="45706" indent="0">
              <a:lnSpc>
                <a:spcPct val="100000"/>
              </a:lnSpc>
              <a:spcBef>
                <a:spcPts val="0"/>
              </a:spcBef>
              <a:buFont typeface="Corbel" pitchFamily="34" charset="0"/>
              <a:buNone/>
            </a:pPr>
            <a:r>
              <a:rPr lang="en-US" sz="1600" dirty="0">
                <a:hlinkClick r:id="rId10"/>
              </a:rPr>
              <a:t>www.wsac.wa.gov/WASFA</a:t>
            </a:r>
            <a:r>
              <a:rPr lang="en-US" sz="1600" dirty="0"/>
              <a:t> </a:t>
            </a:r>
          </a:p>
          <a:p>
            <a:pPr marL="45706" indent="0">
              <a:lnSpc>
                <a:spcPct val="100000"/>
              </a:lnSpc>
              <a:spcBef>
                <a:spcPts val="0"/>
              </a:spcBef>
              <a:buFont typeface="Corbel" pitchFamily="34" charset="0"/>
              <a:buNone/>
            </a:pPr>
            <a:r>
              <a:rPr lang="en-US" sz="1600" dirty="0"/>
              <a:t>Email: </a:t>
            </a:r>
            <a:r>
              <a:rPr lang="en-US" sz="1600" dirty="0">
                <a:hlinkClick r:id="rId11"/>
              </a:rPr>
              <a:t>wasfa@wasac.wa.gov</a:t>
            </a:r>
            <a:r>
              <a:rPr lang="en-US" sz="1600" dirty="0"/>
              <a:t> </a:t>
            </a:r>
          </a:p>
          <a:p>
            <a:pPr marL="45706" indent="0">
              <a:lnSpc>
                <a:spcPct val="100000"/>
              </a:lnSpc>
              <a:spcBef>
                <a:spcPts val="0"/>
              </a:spcBef>
              <a:buFont typeface="Corbel" pitchFamily="34" charset="0"/>
              <a:buNone/>
            </a:pPr>
            <a:r>
              <a:rPr lang="en-US" sz="1600" dirty="0"/>
              <a:t>Call: 888.535.0747 option 2</a:t>
            </a:r>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a:p>
            <a:pPr marL="45706" indent="0">
              <a:lnSpc>
                <a:spcPct val="100000"/>
              </a:lnSpc>
              <a:spcBef>
                <a:spcPts val="0"/>
              </a:spcBef>
              <a:buFont typeface="Corbel" pitchFamily="34" charset="0"/>
              <a:buNone/>
            </a:pPr>
            <a:endParaRPr lang="en-US" sz="1600" dirty="0"/>
          </a:p>
        </p:txBody>
      </p:sp>
      <p:sp>
        <p:nvSpPr>
          <p:cNvPr id="7" name="Content Placeholder 2">
            <a:extLst>
              <a:ext uri="{FF2B5EF4-FFF2-40B4-BE49-F238E27FC236}">
                <a16:creationId xmlns:a16="http://schemas.microsoft.com/office/drawing/2014/main" id="{6DA92768-E306-6FD3-449D-C60DCFDA99AB}"/>
              </a:ext>
            </a:extLst>
          </p:cNvPr>
          <p:cNvSpPr txBox="1">
            <a:spLocks/>
          </p:cNvSpPr>
          <p:nvPr/>
        </p:nvSpPr>
        <p:spPr>
          <a:xfrm>
            <a:off x="7218734" y="1135380"/>
            <a:ext cx="4666878" cy="1219200"/>
          </a:xfrm>
          <a:prstGeom prst="rect">
            <a:avLst/>
          </a:prstGeom>
        </p:spPr>
        <p:txBody>
          <a:bodyPr vert="horz" lIns="91440" tIns="45720" rIns="91440" bIns="45720" rtlCol="0">
            <a:normAutofit fontScale="85000" lnSpcReduction="20000"/>
          </a:bodyPr>
          <a:lst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06" indent="0">
              <a:lnSpc>
                <a:spcPct val="100000"/>
              </a:lnSpc>
              <a:spcBef>
                <a:spcPts val="0"/>
              </a:spcBef>
              <a:buFont typeface="Corbel" pitchFamily="34" charset="0"/>
              <a:buNone/>
            </a:pPr>
            <a:r>
              <a:rPr lang="en-US" sz="1600" dirty="0"/>
              <a:t>Kurt Grinnell Aquaculture Scholarship Foundation</a:t>
            </a:r>
          </a:p>
          <a:p>
            <a:pPr marL="45706" indent="0">
              <a:lnSpc>
                <a:spcPct val="100000"/>
              </a:lnSpc>
              <a:spcBef>
                <a:spcPts val="0"/>
              </a:spcBef>
              <a:buFont typeface="Corbel" pitchFamily="34" charset="0"/>
              <a:buNone/>
            </a:pPr>
            <a:r>
              <a:rPr lang="en-US" sz="1600" dirty="0">
                <a:hlinkClick r:id="rId12"/>
              </a:rPr>
              <a:t>www.kurtgrinnellscholarship.org/</a:t>
            </a:r>
            <a:endParaRPr lang="en-US" sz="1600" dirty="0"/>
          </a:p>
          <a:p>
            <a:pPr marL="45706" indent="0">
              <a:lnSpc>
                <a:spcPct val="100000"/>
              </a:lnSpc>
              <a:spcBef>
                <a:spcPts val="0"/>
              </a:spcBef>
              <a:buFont typeface="Corbel" pitchFamily="34" charset="0"/>
              <a:buNone/>
            </a:pPr>
            <a:r>
              <a:rPr lang="en-US" sz="1600" dirty="0"/>
              <a:t>Email: </a:t>
            </a:r>
            <a:r>
              <a:rPr lang="en-US" sz="1600" dirty="0">
                <a:hlinkClick r:id="rId13"/>
              </a:rPr>
              <a:t>scholarshipapplications@kurtgrinnellscholarship.org</a:t>
            </a:r>
            <a:r>
              <a:rPr lang="en-US" sz="1600" dirty="0"/>
              <a:t> </a:t>
            </a:r>
          </a:p>
          <a:p>
            <a:pPr marL="45706" indent="0">
              <a:lnSpc>
                <a:spcPct val="100000"/>
              </a:lnSpc>
              <a:spcBef>
                <a:spcPts val="0"/>
              </a:spcBef>
              <a:buFont typeface="Corbel" pitchFamily="34" charset="0"/>
              <a:buNone/>
            </a:pPr>
            <a:r>
              <a:rPr lang="en-US" sz="1600" dirty="0"/>
              <a:t>Send letters of recommendation to: </a:t>
            </a:r>
            <a:r>
              <a:rPr lang="en-US" sz="1600" dirty="0">
                <a:hlinkClick r:id="rId14"/>
              </a:rPr>
              <a:t>lettersofrecommendation@kurtgrinnellscholarship.org</a:t>
            </a:r>
            <a:endParaRPr lang="en-US" sz="1600" dirty="0"/>
          </a:p>
          <a:p>
            <a:pPr marL="45706" indent="0">
              <a:lnSpc>
                <a:spcPct val="100000"/>
              </a:lnSpc>
              <a:spcBef>
                <a:spcPts val="0"/>
              </a:spcBef>
              <a:buFont typeface="Corbel" pitchFamily="34" charset="0"/>
              <a:buNone/>
            </a:pPr>
            <a:r>
              <a:rPr lang="en-US" sz="1600" dirty="0"/>
              <a:t>Call: 1.253.279.9950</a:t>
            </a:r>
          </a:p>
          <a:p>
            <a:pPr marL="45706" indent="0">
              <a:lnSpc>
                <a:spcPct val="100000"/>
              </a:lnSpc>
              <a:spcBef>
                <a:spcPts val="0"/>
              </a:spcBef>
              <a:buFont typeface="Corbel" pitchFamily="34" charset="0"/>
              <a:buNone/>
            </a:pPr>
            <a:endParaRPr lang="en-US" sz="1600" dirty="0"/>
          </a:p>
        </p:txBody>
      </p:sp>
      <p:sp>
        <p:nvSpPr>
          <p:cNvPr id="8" name="TextBox 7">
            <a:extLst>
              <a:ext uri="{FF2B5EF4-FFF2-40B4-BE49-F238E27FC236}">
                <a16:creationId xmlns:a16="http://schemas.microsoft.com/office/drawing/2014/main" id="{0702BC79-960C-AC82-BAB1-D4B3CEFE4628}"/>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376805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291B0-8D4E-A3D1-4435-D8519A77DF73}"/>
              </a:ext>
            </a:extLst>
          </p:cNvPr>
          <p:cNvSpPr>
            <a:spLocks noGrp="1"/>
          </p:cNvSpPr>
          <p:nvPr>
            <p:ph type="title"/>
          </p:nvPr>
        </p:nvSpPr>
        <p:spPr/>
        <p:txBody>
          <a:bodyPr/>
          <a:lstStyle/>
          <a:p>
            <a:r>
              <a:rPr lang="en-US" dirty="0"/>
              <a:t>Resources &amp; References</a:t>
            </a:r>
          </a:p>
        </p:txBody>
      </p:sp>
      <p:sp>
        <p:nvSpPr>
          <p:cNvPr id="3" name="Content Placeholder 2">
            <a:extLst>
              <a:ext uri="{FF2B5EF4-FFF2-40B4-BE49-F238E27FC236}">
                <a16:creationId xmlns:a16="http://schemas.microsoft.com/office/drawing/2014/main" id="{5C8935F8-CCEB-B7FA-6A84-5C11D97AD72A}"/>
              </a:ext>
            </a:extLst>
          </p:cNvPr>
          <p:cNvSpPr>
            <a:spLocks noGrp="1"/>
          </p:cNvSpPr>
          <p:nvPr>
            <p:ph idx="1"/>
          </p:nvPr>
        </p:nvSpPr>
        <p:spPr/>
        <p:txBody>
          <a:bodyPr/>
          <a:lstStyle/>
          <a:p>
            <a:pPr marL="45706" indent="0">
              <a:buNone/>
            </a:pPr>
            <a:r>
              <a:rPr lang="en-US" dirty="0"/>
              <a:t>Washington Student Achievement Council. Introduction to Financial Aid. </a:t>
            </a:r>
            <a:r>
              <a:rPr lang="en-US" dirty="0">
                <a:hlinkClick r:id="rId3"/>
              </a:rPr>
              <a:t>https://wsac.wa.gov/sites/default/files/2023-24.FinancialAid.101.English.pdf</a:t>
            </a:r>
            <a:endParaRPr lang="en-US" dirty="0"/>
          </a:p>
          <a:p>
            <a:pPr marL="45706" indent="0">
              <a:buNone/>
            </a:pPr>
            <a:endParaRPr lang="en-US" dirty="0"/>
          </a:p>
          <a:p>
            <a:pPr marL="45706" indent="0">
              <a:buNone/>
            </a:pPr>
            <a:endParaRPr lang="en-US" dirty="0"/>
          </a:p>
          <a:p>
            <a:pPr marL="45706" indent="0">
              <a:buNone/>
            </a:pPr>
            <a:endParaRPr lang="en-US" dirty="0"/>
          </a:p>
          <a:p>
            <a:endParaRPr lang="en-US" dirty="0"/>
          </a:p>
        </p:txBody>
      </p:sp>
      <p:sp>
        <p:nvSpPr>
          <p:cNvPr id="4" name="TextBox 3">
            <a:extLst>
              <a:ext uri="{FF2B5EF4-FFF2-40B4-BE49-F238E27FC236}">
                <a16:creationId xmlns:a16="http://schemas.microsoft.com/office/drawing/2014/main" id="{4450603A-278C-14B5-0F29-F13399ACD4C2}"/>
              </a:ext>
            </a:extLst>
          </p:cNvPr>
          <p:cNvSpPr txBox="1"/>
          <p:nvPr/>
        </p:nvSpPr>
        <p:spPr>
          <a:xfrm>
            <a:off x="10437812" y="6337756"/>
            <a:ext cx="1447800" cy="215444"/>
          </a:xfrm>
          <a:prstGeom prst="rect">
            <a:avLst/>
          </a:prstGeom>
          <a:noFill/>
        </p:spPr>
        <p:txBody>
          <a:bodyPr wrap="square">
            <a:spAutoFit/>
          </a:bodyPr>
          <a:lstStyle/>
          <a:p>
            <a:pPr>
              <a:lnSpc>
                <a:spcPct val="100000"/>
              </a:lnSpc>
              <a:spcBef>
                <a:spcPts val="0"/>
              </a:spcBef>
            </a:pPr>
            <a:r>
              <a:rPr lang="en-US" sz="800" dirty="0"/>
              <a:t>477  Yusawiac Program (2024)</a:t>
            </a:r>
          </a:p>
        </p:txBody>
      </p:sp>
    </p:spTree>
    <p:extLst>
      <p:ext uri="{BB962C8B-B14F-4D97-AF65-F5344CB8AC3E}">
        <p14:creationId xmlns:p14="http://schemas.microsoft.com/office/powerpoint/2010/main" val="10358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TM03457444[[fn=Basis]]</Template>
  <TotalTime>1254</TotalTime>
  <Words>6192</Words>
  <Application>Microsoft Office PowerPoint</Application>
  <PresentationFormat>Custom</PresentationFormat>
  <Paragraphs>573</Paragraphs>
  <Slides>29</Slides>
  <Notes>29</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AvenirNextLtProRegular</vt:lpstr>
      <vt:lpstr>Corbel</vt:lpstr>
      <vt:lpstr>Cronos Pro Regular</vt:lpstr>
      <vt:lpstr>Cronos Pro Semibold</vt:lpstr>
      <vt:lpstr>IBM Plex Sans</vt:lpstr>
      <vt:lpstr>Wingdings</vt:lpstr>
      <vt:lpstr>Basis</vt:lpstr>
      <vt:lpstr>Financial Aid and All Things Funding Higher Education</vt:lpstr>
      <vt:lpstr>What Can You Expect Tonight</vt:lpstr>
      <vt:lpstr>The College Impact</vt:lpstr>
      <vt:lpstr>What Is Financial Aid?</vt:lpstr>
      <vt:lpstr>PowerPoint Presentation</vt:lpstr>
      <vt:lpstr>PowerPoint Presentation</vt:lpstr>
      <vt:lpstr>Scholarships</vt:lpstr>
      <vt:lpstr>PowerPoint Presentation</vt:lpstr>
      <vt:lpstr>Work Study</vt:lpstr>
      <vt:lpstr>Loans</vt:lpstr>
      <vt:lpstr>Why Is It Important For Tribal Members To Apply for Financial Aid?</vt:lpstr>
      <vt:lpstr>Application Season:  Opens February 1st   Closes May 31st  </vt:lpstr>
      <vt:lpstr>Other Scholarships &amp; Grants Specific to American Indians and Alaskan Native Students</vt:lpstr>
      <vt:lpstr>Other Scholarships &amp; Grants Specific to Minorities</vt:lpstr>
      <vt:lpstr>PowerPoint Presentation</vt:lpstr>
      <vt:lpstr>How to Apply for Financial Aid?</vt:lpstr>
      <vt:lpstr>FAFSA Or WASFA? What Is The Difference?</vt:lpstr>
      <vt:lpstr>Online or Mail In Financial Aid Application? </vt:lpstr>
      <vt:lpstr>Which Do I Apply As: Dependent or Independent?</vt:lpstr>
      <vt:lpstr>Information You Will Need: FAFSA</vt:lpstr>
      <vt:lpstr>Information You Will Need: FAFSA</vt:lpstr>
      <vt:lpstr>Information You Will Need: WASFA</vt:lpstr>
      <vt:lpstr>You’ve Filed Your Financial Aid Application. Now What?</vt:lpstr>
      <vt:lpstr>Review and Understanding Your Financial Aid Offer</vt:lpstr>
      <vt:lpstr>PowerPoint Presentation</vt:lpstr>
      <vt:lpstr>PowerPoint Presentation</vt:lpstr>
      <vt:lpstr>Resources &amp; References</vt:lpstr>
      <vt:lpstr>Resources &amp; References</vt:lpstr>
      <vt:lpstr>Resources &amp;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Olivia Ponce</dc:creator>
  <cp:lastModifiedBy>Olivia Ponce</cp:lastModifiedBy>
  <cp:revision>39</cp:revision>
  <cp:lastPrinted>2024-12-19T19:31:03Z</cp:lastPrinted>
  <dcterms:created xsi:type="dcterms:W3CDTF">2024-09-23T19:47:01Z</dcterms:created>
  <dcterms:modified xsi:type="dcterms:W3CDTF">2024-12-19T19:45:45Z</dcterms:modified>
</cp:coreProperties>
</file>